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5"/>
  </p:notesMasterIdLst>
  <p:handoutMasterIdLst>
    <p:handoutMasterId r:id="rId6"/>
  </p:handoutMasterIdLst>
  <p:sldIdLst>
    <p:sldId id="460" r:id="rId2"/>
    <p:sldId id="457" r:id="rId3"/>
    <p:sldId id="271" r:id="rId4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74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6" autoAdjust="0"/>
    <p:restoredTop sz="89434" autoAdjust="0"/>
  </p:normalViewPr>
  <p:slideViewPr>
    <p:cSldViewPr>
      <p:cViewPr varScale="1">
        <p:scale>
          <a:sx n="116" d="100"/>
          <a:sy n="116" d="100"/>
        </p:scale>
        <p:origin x="1590" y="108"/>
      </p:cViewPr>
      <p:guideLst>
        <p:guide orient="horz" pos="2160"/>
        <p:guide orient="horz" pos="636"/>
        <p:guide orient="horz" pos="410"/>
        <p:guide orient="horz" pos="314"/>
        <p:guide orient="horz" pos="2874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15.10.2018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15.10.2018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283" y="5273778"/>
            <a:ext cx="8234485" cy="70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Gefördert durch die Bayerische Staatskanzlei und das Bayerische Staatsministerium für Wirtschaft und Medien, Energie und Technologie.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0039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1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265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21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6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15.10.2018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2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Die Ohren spitzen</a:t>
            </a:r>
          </a:p>
        </p:txBody>
      </p:sp>
      <p:pic>
        <p:nvPicPr>
          <p:cNvPr id="6" name="Picture 2" descr="\\taurus\home$\bildarchiv\BLM_Medienführerschein\Elemente_PPT\overhead_Lautstärke.png">
            <a:extLst>
              <a:ext uri="{FF2B5EF4-FFF2-40B4-BE49-F238E27FC236}">
                <a16:creationId xmlns:a16="http://schemas.microsoft.com/office/drawing/2014/main" id="{7D37698E-0283-4275-BC56-F9DDB229DFC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234" y="1052736"/>
            <a:ext cx="6915150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platzhalter 4">
            <a:extLst>
              <a:ext uri="{FF2B5EF4-FFF2-40B4-BE49-F238E27FC236}">
                <a16:creationId xmlns:a16="http://schemas.microsoft.com/office/drawing/2014/main" id="{93FEAE45-23EC-40CB-B8D4-EC8E6F158F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13235" y="1878038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932E0207-8E90-4637-8FD6-3947C915429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827735" y="1878038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971E246-6B88-4472-AF12-473419837C4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23185" y="1878038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C0D9A2D1-6C30-4548-9119-EDCBC19B076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28160" y="1878038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798C5E2C-A38E-49F8-9C36-21AE77134DE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113235" y="2278088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2D1D288D-7498-4AC8-9180-2F122054FA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827735" y="2278088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F03C4723-4835-4DAB-A657-90A13A8880E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523185" y="2278088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F03274AD-8E65-478B-880F-F33D72F5271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28160" y="2278088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177E1045-F642-4006-ABAA-CD085EC8F86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113234" y="269070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9AD3356D-591E-49E5-953B-E595D6C308D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827734" y="269070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12351EAA-B4CD-4E82-8F5C-A1F8B956DED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523184" y="269070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CAF5EA79-2DBB-4F85-AAAD-C4838C4CDD7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228159" y="269070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20E873F5-BCB2-4C34-8783-51E1F929528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113234" y="309075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7CD6C2C0-1081-47B0-91C5-6A69D6FFB32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827734" y="309075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1" name="Textplatzhalter 4">
            <a:extLst>
              <a:ext uri="{FF2B5EF4-FFF2-40B4-BE49-F238E27FC236}">
                <a16:creationId xmlns:a16="http://schemas.microsoft.com/office/drawing/2014/main" id="{53BA8DF4-B936-4872-A5EC-256C5ED05B4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523184" y="309075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2" name="Textplatzhalter 4">
            <a:extLst>
              <a:ext uri="{FF2B5EF4-FFF2-40B4-BE49-F238E27FC236}">
                <a16:creationId xmlns:a16="http://schemas.microsoft.com/office/drawing/2014/main" id="{9346E5FB-FAE9-4B64-836A-58B1E956BF4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228159" y="309075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3" name="Textplatzhalter 4">
            <a:extLst>
              <a:ext uri="{FF2B5EF4-FFF2-40B4-BE49-F238E27FC236}">
                <a16:creationId xmlns:a16="http://schemas.microsoft.com/office/drawing/2014/main" id="{4932E4F1-B4EA-4054-B7E3-6ACDD0A74ACB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113234" y="349080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4D75843B-78DA-42F5-8CF2-BE02A7874A7D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827734" y="349080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5" name="Textplatzhalter 4">
            <a:extLst>
              <a:ext uri="{FF2B5EF4-FFF2-40B4-BE49-F238E27FC236}">
                <a16:creationId xmlns:a16="http://schemas.microsoft.com/office/drawing/2014/main" id="{6AEC757A-13C3-4C87-BD02-1FF7F855C43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523184" y="349080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6" name="Textplatzhalter 4">
            <a:extLst>
              <a:ext uri="{FF2B5EF4-FFF2-40B4-BE49-F238E27FC236}">
                <a16:creationId xmlns:a16="http://schemas.microsoft.com/office/drawing/2014/main" id="{29BDCB1B-8795-4E01-BC67-C17DDF556A9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228159" y="3490801"/>
            <a:ext cx="1586558" cy="348977"/>
          </a:xfrm>
        </p:spPr>
        <p:txBody>
          <a:bodyPr anchor="ctr" anchorCtr="0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27" name="Textplatzhalter 4">
            <a:extLst>
              <a:ext uri="{FF2B5EF4-FFF2-40B4-BE49-F238E27FC236}">
                <a16:creationId xmlns:a16="http://schemas.microsoft.com/office/drawing/2014/main" id="{7E29119B-E74B-47CE-9B48-321C1C0FDF1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113234" y="4913064"/>
            <a:ext cx="6699126" cy="997421"/>
          </a:xfrm>
        </p:spPr>
        <p:txBody>
          <a:bodyPr anchor="t" anchorCtr="0"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ABA6CBD2-9D02-4154-9AF5-A1E0B601452D}"/>
              </a:ext>
            </a:extLst>
          </p:cNvPr>
          <p:cNvSpPr/>
          <p:nvPr userDrawn="1"/>
        </p:nvSpPr>
        <p:spPr bwMode="auto">
          <a:xfrm>
            <a:off x="7884368" y="4653136"/>
            <a:ext cx="28803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87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Mein Fernsehheld</a:t>
            </a:r>
          </a:p>
        </p:txBody>
      </p:sp>
    </p:spTree>
    <p:extLst>
      <p:ext uri="{BB962C8B-B14F-4D97-AF65-F5344CB8AC3E}">
        <p14:creationId xmlns:p14="http://schemas.microsoft.com/office/powerpoint/2010/main" val="128478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r>
              <a:rPr lang="de-DE" dirty="0"/>
              <a:t>Mein Fernsehheld</a:t>
            </a:r>
          </a:p>
        </p:txBody>
      </p:sp>
    </p:spTree>
    <p:extLst>
      <p:ext uri="{BB962C8B-B14F-4D97-AF65-F5344CB8AC3E}">
        <p14:creationId xmlns:p14="http://schemas.microsoft.com/office/powerpoint/2010/main" val="160616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959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23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282" y="1660141"/>
            <a:ext cx="4129959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9617" y="1660141"/>
            <a:ext cx="4131545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2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1" y="274575"/>
            <a:ext cx="8229759" cy="114273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21" y="1534759"/>
            <a:ext cx="4039485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21" y="2174373"/>
            <a:ext cx="4039485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809" y="1534759"/>
            <a:ext cx="4041073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809" y="2174373"/>
            <a:ext cx="4041073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2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2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04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11" r:id="rId2"/>
    <p:sldLayoutId id="2147483691" r:id="rId3"/>
    <p:sldLayoutId id="2147483710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9ED9C-F909-4A36-9237-F6DE03429D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Die Ohren spitzen</a:t>
            </a:r>
          </a:p>
        </p:txBody>
      </p:sp>
    </p:spTree>
    <p:extLst>
      <p:ext uri="{BB962C8B-B14F-4D97-AF65-F5344CB8AC3E}">
        <p14:creationId xmlns:p14="http://schemas.microsoft.com/office/powerpoint/2010/main" val="299180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Geräusche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3963BC-9BFF-4B58-9C33-7024831BF88D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9961039-B5FF-4963-A19A-C34BBD93104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E4EABFB-795F-48B6-A91C-3C68B1342B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06BA5E1-63DC-4D2D-A1E0-8F7FAAF69DA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F210688-9198-41C7-ADD4-5B41219D744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C48EE29-9ADA-4E54-B0E2-29D06C2ED3F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2AFAF22-DEFC-4FCD-A1C4-FE7E4859F56B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2FFB8816-4D4D-4738-B296-9C8B3F937F2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2DD9D6D-E7C2-41E2-A595-9DD0AB5CFAD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B99D62A3-50DA-4279-A221-42B98C42F29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9AE249B7-DAF7-4CA9-8636-7EB3B56DBB3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C94C1AD9-9D9C-48C8-AAE1-8B2DF2151AE0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EC20110D-D529-42FA-9AA5-6C33389ED2FC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08EE926A-F098-41AF-B84D-2E779E998CE2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36D83E4D-BE47-4D58-A22F-C089B438D7A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8F1C6515-63AE-4BF1-9294-D3D706B469A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AA3516B1-299F-41FA-9BFF-D4C38F392BB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D823EA57-50DC-478A-812F-63C0A22F2D0D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EEF838D-356C-4771-A1EF-50C6F76017E7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31A74149-BBEE-4D57-94DF-DD5376DDC8A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5935B131-EDEE-4FE9-81E1-04A97BCACBF6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B914C1D-68D4-4F83-A3BA-F384C765CF6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452805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4</Words>
  <Application>Microsoft Office PowerPoint</Application>
  <PresentationFormat>Bildschirmpräsentation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Tahoma</vt:lpstr>
      <vt:lpstr>Wingdings</vt:lpstr>
      <vt:lpstr>SCHUFA_Praesentationsvorlage</vt:lpstr>
      <vt:lpstr>Die Ohren spitzen</vt:lpstr>
      <vt:lpstr>Geräusche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Eltern und Medien</dc:title>
  <dc:creator>Helliwood media &amp; education</dc:creator>
  <cp:lastModifiedBy>Anne Kirchner</cp:lastModifiedBy>
  <cp:revision>30</cp:revision>
  <dcterms:created xsi:type="dcterms:W3CDTF">2010-11-15T10:52:14Z</dcterms:created>
  <dcterms:modified xsi:type="dcterms:W3CDTF">2018-10-15T10:10:54Z</dcterms:modified>
</cp:coreProperties>
</file>