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58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684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15.10.2018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altLang="de-DE" dirty="0"/>
              <a:t>Grenzenlose Kommunikation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9FFFDAD-D44F-4C7F-B2AB-1002660A7B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722981"/>
            <a:ext cx="7694186" cy="543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A8F12D82-34CE-487F-9FCC-A27E46D42D7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03648" y="1520555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84DE624-1139-483F-9183-C3A2BF32CDA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88024" y="1520555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E4E661E-1852-448C-B108-A19F3BA0C953}"/>
              </a:ext>
            </a:extLst>
          </p:cNvPr>
          <p:cNvSpPr/>
          <p:nvPr userDrawn="1"/>
        </p:nvSpPr>
        <p:spPr bwMode="auto">
          <a:xfrm>
            <a:off x="7884368" y="4653136"/>
            <a:ext cx="280220" cy="132345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08326E16-6DE8-441A-8B3E-903DDEFB5F5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03648" y="2272898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85B0DB4D-C78A-4715-BFC7-9C4DAD07A4C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788024" y="2272898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482631D8-D076-423D-8E9C-10D4218D1F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05904" y="2979172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0" name="Textplatzhalter 4">
            <a:extLst>
              <a:ext uri="{FF2B5EF4-FFF2-40B4-BE49-F238E27FC236}">
                <a16:creationId xmlns:a16="http://schemas.microsoft.com/office/drawing/2014/main" id="{F0599D7B-5024-455A-A3B9-521994C3EBF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90280" y="2979172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1" name="Textplatzhalter 4">
            <a:extLst>
              <a:ext uri="{FF2B5EF4-FFF2-40B4-BE49-F238E27FC236}">
                <a16:creationId xmlns:a16="http://schemas.microsoft.com/office/drawing/2014/main" id="{6A41CAA3-0FC4-4184-9936-70225442A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05904" y="3731515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id="{60D57548-F31C-4595-A9BB-0A2A277E6ED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790280" y="3731515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3" name="Textplatzhalter 4">
            <a:extLst>
              <a:ext uri="{FF2B5EF4-FFF2-40B4-BE49-F238E27FC236}">
                <a16:creationId xmlns:a16="http://schemas.microsoft.com/office/drawing/2014/main" id="{0B49B1ED-E31C-4D16-89C9-30145D79A1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03648" y="4437789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4" name="Textplatzhalter 4">
            <a:extLst>
              <a:ext uri="{FF2B5EF4-FFF2-40B4-BE49-F238E27FC236}">
                <a16:creationId xmlns:a16="http://schemas.microsoft.com/office/drawing/2014/main" id="{A0705781-3BB9-4E8B-BE03-D6A52040254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788024" y="4437789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5" name="Textplatzhalter 4">
            <a:extLst>
              <a:ext uri="{FF2B5EF4-FFF2-40B4-BE49-F238E27FC236}">
                <a16:creationId xmlns:a16="http://schemas.microsoft.com/office/drawing/2014/main" id="{310F8423-CE37-4DDD-993E-5D665E19A6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403648" y="5190132"/>
            <a:ext cx="2880319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6" name="Textplatzhalter 4">
            <a:extLst>
              <a:ext uri="{FF2B5EF4-FFF2-40B4-BE49-F238E27FC236}">
                <a16:creationId xmlns:a16="http://schemas.microsoft.com/office/drawing/2014/main" id="{2022F204-EC76-4D21-BF1B-C9D8DDB9294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788024" y="5190132"/>
            <a:ext cx="2880318" cy="7062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altLang="de-DE" dirty="0"/>
              <a:t>Grenzenlose Kommunikation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4CD24EB-212C-4ED3-8548-E1221F6058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445" y="914161"/>
            <a:ext cx="6983466" cy="493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7C048801-367B-4DF6-B818-03B0D8EF6D3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694459" y="1350640"/>
            <a:ext cx="1085453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1BD502B6-5C6E-4C3D-951E-3FC7A591AC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902099" y="1970137"/>
            <a:ext cx="1165845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ED2BFD55-09CC-4C59-8BE4-7E366DF0A2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965995" y="2301602"/>
            <a:ext cx="1093837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1507BDAB-56BF-4032-ACCD-226D058C7B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5818" y="2277219"/>
            <a:ext cx="1032470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300E74A7-B6D3-4E6B-A8C5-66E6A98FA0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75026" y="1960612"/>
            <a:ext cx="1165845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95849E6B-B1CA-41E7-9140-DE5420BFF18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51065" y="1283965"/>
            <a:ext cx="1085453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08046708-76FF-486A-9819-39ADC8A2294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508104" y="2320652"/>
            <a:ext cx="1085453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185FA0ED-1C1F-4043-BE30-E6673DF8DAA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7049" y="2296269"/>
            <a:ext cx="977280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C01CDB8B-C5A4-4716-98A0-20B13028A07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274443" y="4466431"/>
            <a:ext cx="1296144" cy="59052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69D9C52A-E25A-4E98-943D-B620F60FCF4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324575" y="4020269"/>
            <a:ext cx="1294259" cy="5379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5CDAEC6E-7C90-4648-999E-AEC5C36F6ED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354563" y="4085815"/>
            <a:ext cx="977280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519E876E-121D-4372-9C12-5E58449DB71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448225" y="5191447"/>
            <a:ext cx="1028650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0" name="Textplatzhalter 4">
            <a:extLst>
              <a:ext uri="{FF2B5EF4-FFF2-40B4-BE49-F238E27FC236}">
                <a16:creationId xmlns:a16="http://schemas.microsoft.com/office/drawing/2014/main" id="{A0F11E3A-383D-49B4-BB24-2DB5F1F506C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051720" y="3904828"/>
            <a:ext cx="1296144" cy="59052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1" name="Textplatzhalter 4">
            <a:extLst>
              <a:ext uri="{FF2B5EF4-FFF2-40B4-BE49-F238E27FC236}">
                <a16:creationId xmlns:a16="http://schemas.microsoft.com/office/drawing/2014/main" id="{A9C31E19-BBD1-4F06-B40E-2494044B7F4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15616" y="3895700"/>
            <a:ext cx="998587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id="{FA9C5F49-CB3D-4E2A-B3EE-262AB417AE2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069356" y="5128964"/>
            <a:ext cx="1028649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3" name="Textplatzhalter 4">
            <a:extLst>
              <a:ext uri="{FF2B5EF4-FFF2-40B4-BE49-F238E27FC236}">
                <a16:creationId xmlns:a16="http://schemas.microsoft.com/office/drawing/2014/main" id="{D70B7329-67E9-43CA-87D5-C23DE2EA60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764928" y="4513659"/>
            <a:ext cx="1086991" cy="45643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799012B-F321-49AD-A524-2C45AFBB4D2D}"/>
              </a:ext>
            </a:extLst>
          </p:cNvPr>
          <p:cNvSpPr/>
          <p:nvPr userDrawn="1"/>
        </p:nvSpPr>
        <p:spPr bwMode="auto">
          <a:xfrm>
            <a:off x="7784690" y="4620385"/>
            <a:ext cx="280220" cy="132345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Alles nur ein Spiel?</a:t>
            </a:r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711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altLang="de-DE" dirty="0"/>
              <a:t>Grenzenlose Kommunikation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Kommunikation</a:t>
            </a:r>
            <a:endParaRPr lang="de-DE" dirty="0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4EE865DE-321C-4D06-8A45-2B6B192B72F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638B9752-5CE5-444B-8E53-D7CF897F551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9FD05DC3-148A-489A-9070-B677D2909FE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E7AE0152-70F3-4EAC-897A-C4774C817D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1FB60DD0-6B12-4A7C-A66F-6453368CDBB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9B20B9FF-D37F-42C2-BC94-DA1D4D3F10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9" name="Textplatzhalter 38">
            <a:extLst>
              <a:ext uri="{FF2B5EF4-FFF2-40B4-BE49-F238E27FC236}">
                <a16:creationId xmlns:a16="http://schemas.microsoft.com/office/drawing/2014/main" id="{28053AD5-7FD7-4D50-9185-AC02473FE9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DA48F424-6D6E-4502-B6EA-EAF53BC874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A8FBF1DF-7F27-4B1B-8EEB-4EA6D35699B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2" name="Textplatzhalter 41">
            <a:extLst>
              <a:ext uri="{FF2B5EF4-FFF2-40B4-BE49-F238E27FC236}">
                <a16:creationId xmlns:a16="http://schemas.microsoft.com/office/drawing/2014/main" id="{A21F04D3-37A0-46C7-A8EB-ADDA959F7CB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3" name="Textplatzhalter 42">
            <a:extLst>
              <a:ext uri="{FF2B5EF4-FFF2-40B4-BE49-F238E27FC236}">
                <a16:creationId xmlns:a16="http://schemas.microsoft.com/office/drawing/2014/main" id="{2EA5CB5C-F53C-426D-ADBD-126F59BA901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4" name="Textplatzhalter 43">
            <a:extLst>
              <a:ext uri="{FF2B5EF4-FFF2-40B4-BE49-F238E27FC236}">
                <a16:creationId xmlns:a16="http://schemas.microsoft.com/office/drawing/2014/main" id="{3C2633F3-15BB-454A-B798-55316C1C035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5" name="Textplatzhalter 44">
            <a:extLst>
              <a:ext uri="{FF2B5EF4-FFF2-40B4-BE49-F238E27FC236}">
                <a16:creationId xmlns:a16="http://schemas.microsoft.com/office/drawing/2014/main" id="{F5B112DF-29D8-42FF-B4EE-CF3E54EB029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Regeln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F80FEB7-7558-4CE2-9501-3F5F2A02F92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09C6595-5C81-445A-9E2C-77997F1F99E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C06B031-B7B2-4F5E-8651-8832A3B0E5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CE5FC3C-A2BB-4826-89B7-AF9C095FB0D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4D9AB1AC-FB26-4379-BDDD-30579F03148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79F1CAD3-096B-46A5-8DC4-24E750B5FE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4B101D63-982B-425A-A484-F7AC05AB3E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AA587F7E-873B-454C-8DEB-7481844F57E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761B3C0-133D-4BFE-90B0-6F56F57EE4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9C758C6-554A-47BF-9ADF-E71CA61A579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91F0E30C-22AA-4A68-9595-EEEDE98DB7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1452FD39-7517-4744-A858-F3611AADF23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678F463A-F372-44FA-BCC0-7A183918A05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FA16286C-C71E-4833-AB3A-D42E24A7EF7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442F7F1E-5560-4DF8-946D-C9F9F7C5169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0C635426-9C10-4641-A30F-2E2729F88B4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5F22BDAD-DCD6-4C74-ACBA-B61EEDAC011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4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Grenzenlose Kommunikation</vt:lpstr>
      <vt:lpstr>Kommunikation</vt:lpstr>
      <vt:lpstr>Regeln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28</cp:revision>
  <dcterms:created xsi:type="dcterms:W3CDTF">2010-11-15T10:52:14Z</dcterms:created>
  <dcterms:modified xsi:type="dcterms:W3CDTF">2018-10-15T12:00:51Z</dcterms:modified>
</cp:coreProperties>
</file>