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6"/>
  </p:notesMasterIdLst>
  <p:handoutMasterIdLst>
    <p:handoutMasterId r:id="rId7"/>
  </p:handoutMasterIdLst>
  <p:sldIdLst>
    <p:sldId id="460" r:id="rId2"/>
    <p:sldId id="457" r:id="rId3"/>
    <p:sldId id="461" r:id="rId4"/>
    <p:sldId id="27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89434" autoAdjust="0"/>
  </p:normalViewPr>
  <p:slideViewPr>
    <p:cSldViewPr>
      <p:cViewPr varScale="1">
        <p:scale>
          <a:sx n="116" d="100"/>
          <a:sy n="116" d="100"/>
        </p:scale>
        <p:origin x="684" y="108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15.10.2018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Schein oder Wirklichkeit?</a:t>
            </a: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75DFECC0-99D1-49E9-BE2B-9546D2E46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776395"/>
            <a:ext cx="8096804" cy="531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platzhalter 4">
            <a:extLst>
              <a:ext uri="{FF2B5EF4-FFF2-40B4-BE49-F238E27FC236}">
                <a16:creationId xmlns:a16="http://schemas.microsoft.com/office/drawing/2014/main" id="{5CAC97C0-4C60-4428-A42D-E76E31F4F4C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987824" y="1171301"/>
            <a:ext cx="2975570" cy="443335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5" name="Textplatzhalter 4">
            <a:extLst>
              <a:ext uri="{FF2B5EF4-FFF2-40B4-BE49-F238E27FC236}">
                <a16:creationId xmlns:a16="http://schemas.microsoft.com/office/drawing/2014/main" id="{09AF29B7-58F9-4F96-970C-D3B4411283D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58619" y="1268760"/>
            <a:ext cx="1908423" cy="320402"/>
          </a:xfrm>
        </p:spPr>
        <p:txBody>
          <a:bodyPr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6" name="Textplatzhalter 4">
            <a:extLst>
              <a:ext uri="{FF2B5EF4-FFF2-40B4-BE49-F238E27FC236}">
                <a16:creationId xmlns:a16="http://schemas.microsoft.com/office/drawing/2014/main" id="{F4E7162D-270A-4884-95AF-C85E9B063B1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27584" y="5101883"/>
            <a:ext cx="7488832" cy="787202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7" name="Textplatzhalter 4">
            <a:extLst>
              <a:ext uri="{FF2B5EF4-FFF2-40B4-BE49-F238E27FC236}">
                <a16:creationId xmlns:a16="http://schemas.microsoft.com/office/drawing/2014/main" id="{270CDDFB-D098-4E3B-8ECE-B06AC5B7E8D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331640" y="1934751"/>
            <a:ext cx="297557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8" name="Textplatzhalter 4">
            <a:extLst>
              <a:ext uri="{FF2B5EF4-FFF2-40B4-BE49-F238E27FC236}">
                <a16:creationId xmlns:a16="http://schemas.microsoft.com/office/drawing/2014/main" id="{E6064D97-D1BB-41E5-8D79-C0DC703D86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679801" y="2060848"/>
            <a:ext cx="1908423" cy="320402"/>
          </a:xfrm>
        </p:spPr>
        <p:txBody>
          <a:bodyPr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9" name="Textplatzhalter 4">
            <a:extLst>
              <a:ext uri="{FF2B5EF4-FFF2-40B4-BE49-F238E27FC236}">
                <a16:creationId xmlns:a16="http://schemas.microsoft.com/office/drawing/2014/main" id="{5393A458-9D5E-45C4-A05D-AA1A5635483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092280" y="3085778"/>
            <a:ext cx="1305669" cy="320402"/>
          </a:xfrm>
        </p:spPr>
        <p:txBody>
          <a:bodyPr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0" name="Textplatzhalter 4">
            <a:extLst>
              <a:ext uri="{FF2B5EF4-FFF2-40B4-BE49-F238E27FC236}">
                <a16:creationId xmlns:a16="http://schemas.microsoft.com/office/drawing/2014/main" id="{971F29CA-0F5A-4377-B2F1-5F424DABA5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084168" y="4227799"/>
            <a:ext cx="1305669" cy="320402"/>
          </a:xfrm>
        </p:spPr>
        <p:txBody>
          <a:bodyPr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41" name="Textplatzhalter 4">
            <a:extLst>
              <a:ext uri="{FF2B5EF4-FFF2-40B4-BE49-F238E27FC236}">
                <a16:creationId xmlns:a16="http://schemas.microsoft.com/office/drawing/2014/main" id="{BC9A3C38-5223-4218-88D4-4737C294CB7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2123728" y="4221088"/>
            <a:ext cx="3600400" cy="386424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2" name="Textplatzhalter 4">
            <a:extLst>
              <a:ext uri="{FF2B5EF4-FFF2-40B4-BE49-F238E27FC236}">
                <a16:creationId xmlns:a16="http://schemas.microsoft.com/office/drawing/2014/main" id="{A69874E6-D9DB-41D0-A938-BCEA543C165B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1762845" y="2943819"/>
            <a:ext cx="5088730" cy="63321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687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Schein oder Wirklichkeit?</a:t>
            </a:r>
          </a:p>
        </p:txBody>
      </p:sp>
      <p:pic>
        <p:nvPicPr>
          <p:cNvPr id="22" name="Picture 2" descr="\\taurus\home$\bildarchiv\BLM_Medienführerschein\Elemente_PPT\overhead_Werbung2.png">
            <a:extLst>
              <a:ext uri="{FF2B5EF4-FFF2-40B4-BE49-F238E27FC236}">
                <a16:creationId xmlns:a16="http://schemas.microsoft.com/office/drawing/2014/main" id="{D18E5EE7-0D89-477A-9473-E0993C4A827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2"/>
          <a:stretch/>
        </p:blipFill>
        <p:spPr bwMode="auto">
          <a:xfrm>
            <a:off x="1095375" y="1196752"/>
            <a:ext cx="6788993" cy="45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4956F179-DEC7-40B4-A927-40A6ADD9303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331640" y="2070373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DAE11DC6-5A9E-46BD-B25C-ED3120D9710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323975" y="4869160"/>
            <a:ext cx="2781300" cy="7589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0F638C3A-50BA-4956-A675-A110F75E02D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331640" y="1556792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6" name="Textplatzhalter 4">
            <a:extLst>
              <a:ext uri="{FF2B5EF4-FFF2-40B4-BE49-F238E27FC236}">
                <a16:creationId xmlns:a16="http://schemas.microsoft.com/office/drawing/2014/main" id="{15E0D7B0-2FB8-4797-9902-E26EB6978D4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331640" y="3071056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8" name="Textplatzhalter 4">
            <a:extLst>
              <a:ext uri="{FF2B5EF4-FFF2-40B4-BE49-F238E27FC236}">
                <a16:creationId xmlns:a16="http://schemas.microsoft.com/office/drawing/2014/main" id="{5CC5D70D-49C8-44E5-A17E-7BC0344F2BF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331640" y="2557475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9" name="Textplatzhalter 4">
            <a:extLst>
              <a:ext uri="{FF2B5EF4-FFF2-40B4-BE49-F238E27FC236}">
                <a16:creationId xmlns:a16="http://schemas.microsoft.com/office/drawing/2014/main" id="{659F2E1E-07C4-41D3-B284-961ABFFB4E47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331640" y="4067547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0" name="Textplatzhalter 4">
            <a:extLst>
              <a:ext uri="{FF2B5EF4-FFF2-40B4-BE49-F238E27FC236}">
                <a16:creationId xmlns:a16="http://schemas.microsoft.com/office/drawing/2014/main" id="{75CFE6CC-E54A-47FF-8F1F-C6F7814FD2F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31640" y="3553966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1" name="Textplatzhalter 4">
            <a:extLst>
              <a:ext uri="{FF2B5EF4-FFF2-40B4-BE49-F238E27FC236}">
                <a16:creationId xmlns:a16="http://schemas.microsoft.com/office/drawing/2014/main" id="{48F6BFA5-2CA4-42C3-BC85-15770242E05E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4845199" y="2070373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2" name="Textplatzhalter 4">
            <a:extLst>
              <a:ext uri="{FF2B5EF4-FFF2-40B4-BE49-F238E27FC236}">
                <a16:creationId xmlns:a16="http://schemas.microsoft.com/office/drawing/2014/main" id="{7EB0300D-C6AA-402E-95CD-20E8A2218DE5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837534" y="4869160"/>
            <a:ext cx="2781300" cy="758974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3" name="Textplatzhalter 4">
            <a:extLst>
              <a:ext uri="{FF2B5EF4-FFF2-40B4-BE49-F238E27FC236}">
                <a16:creationId xmlns:a16="http://schemas.microsoft.com/office/drawing/2014/main" id="{8DF34A0B-2C9B-4DAB-9759-5598836C10E9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845199" y="1556792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4" name="Textplatzhalter 4">
            <a:extLst>
              <a:ext uri="{FF2B5EF4-FFF2-40B4-BE49-F238E27FC236}">
                <a16:creationId xmlns:a16="http://schemas.microsoft.com/office/drawing/2014/main" id="{C5E1EA8E-2796-4D20-81C0-75E5F8BC0AF2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845199" y="3071056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5" name="Textplatzhalter 4">
            <a:extLst>
              <a:ext uri="{FF2B5EF4-FFF2-40B4-BE49-F238E27FC236}">
                <a16:creationId xmlns:a16="http://schemas.microsoft.com/office/drawing/2014/main" id="{74CC0CB9-0C79-437C-B99B-FA50DBC5C8C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4845199" y="2557475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6" name="Textplatzhalter 4">
            <a:extLst>
              <a:ext uri="{FF2B5EF4-FFF2-40B4-BE49-F238E27FC236}">
                <a16:creationId xmlns:a16="http://schemas.microsoft.com/office/drawing/2014/main" id="{AE37DB61-4187-4AE7-88D2-46651C2B776E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4845199" y="4067547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7" name="Textplatzhalter 4">
            <a:extLst>
              <a:ext uri="{FF2B5EF4-FFF2-40B4-BE49-F238E27FC236}">
                <a16:creationId xmlns:a16="http://schemas.microsoft.com/office/drawing/2014/main" id="{F68F0631-2F17-4F2C-A95F-E35ECE671603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4845199" y="3553966"/>
            <a:ext cx="2880320" cy="504056"/>
          </a:xfrm>
        </p:spPr>
        <p:txBody>
          <a:bodyPr anchor="b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Schein oder Wirklichkeit?</a:t>
            </a:r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11" r:id="rId2"/>
    <p:sldLayoutId id="2147483691" r:id="rId3"/>
    <p:sldLayoutId id="2147483710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Schein oder Wirklichkeit?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Werbesprüche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AFB3BC-495F-4AD4-8610-D6684CDDFF9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B76203-83EF-43BF-B975-5B216FE8D66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D45BB0-246C-4744-AD22-8BF6868EB77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4F58AC9-9B38-4AEF-BBFC-749EA9F0DA0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F0BEA2C-589A-4930-B816-92BFDB8BB3B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EEAA252-971D-4C15-AF9C-30E3CCEB093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18F23F8-2CE3-4303-98C4-EFED59ED3BB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BFFCC06-9786-47CF-BC3F-E9476C28523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3D9653-F8AE-447B-9C09-F825F0D0009E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6F95ECE0-604B-4899-9BBE-497497B6B26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C8BD624F-778A-478C-AB18-D9180BBDD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Werbung &amp; Produkt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7E8C0EE-92AE-477B-8C0C-BC01BC72431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2A9D5B9E-9915-4A81-A8CD-78B523C7687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00DF0AA3-5790-4974-A5FB-261D96FD140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63965B2B-6217-4D7F-9DE0-50BDB081924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14D4ED10-3455-4E41-A47F-87FAEB3F2008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55D9C9C1-24D0-4E8E-AB7D-D28174CD317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8829D08F-F155-4E54-AB01-C775BD2EFEB2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D40AA080-1BEA-46D3-85F5-923B6EADA40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1D6E8632-C195-47AE-9D41-9BF1C7C0DFE4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9F282ECC-8BBB-4DF9-AB0B-ED01E4D301D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350D1A9A-F33C-4F3A-9709-C68DC6B0575C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3A824EFB-B30C-41F3-AA01-3C467AA7E3DD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484BFBB8-FE97-4B62-A762-19ED8C62D37A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A50336E6-81ED-4968-A460-EE8D8F91C94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21A8929D-F6DE-4FC7-99D2-0E8090E3A57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154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8</Words>
  <Application>Microsoft Office PowerPoint</Application>
  <PresentationFormat>Bildschirmpräsentation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Tahoma</vt:lpstr>
      <vt:lpstr>Wingdings</vt:lpstr>
      <vt:lpstr>SCHUFA_Praesentationsvorlage</vt:lpstr>
      <vt:lpstr>Schein oder Wirklichkeit?</vt:lpstr>
      <vt:lpstr>Werbesprüche</vt:lpstr>
      <vt:lpstr>Werbung &amp; Produkt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 und Medien</dc:title>
  <dc:creator>Helliwood media &amp; education</dc:creator>
  <cp:lastModifiedBy>Anne Kirchner</cp:lastModifiedBy>
  <cp:revision>34</cp:revision>
  <dcterms:created xsi:type="dcterms:W3CDTF">2010-11-15T10:52:14Z</dcterms:created>
  <dcterms:modified xsi:type="dcterms:W3CDTF">2018-10-15T12:09:21Z</dcterms:modified>
</cp:coreProperties>
</file>