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6"/>
  </p:notesMasterIdLst>
  <p:handoutMasterIdLst>
    <p:handoutMasterId r:id="rId7"/>
  </p:handoutMasterIdLst>
  <p:sldIdLst>
    <p:sldId id="460" r:id="rId2"/>
    <p:sldId id="457" r:id="rId3"/>
    <p:sldId id="461" r:id="rId4"/>
    <p:sldId id="271" r:id="rId5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636">
          <p15:clr>
            <a:srgbClr val="A4A3A4"/>
          </p15:clr>
        </p15:guide>
        <p15:guide id="3" orient="horz" pos="410">
          <p15:clr>
            <a:srgbClr val="A4A3A4"/>
          </p15:clr>
        </p15:guide>
        <p15:guide id="4" orient="horz" pos="314">
          <p15:clr>
            <a:srgbClr val="A4A3A4"/>
          </p15:clr>
        </p15:guide>
        <p15:guide id="5" orient="horz" pos="2874">
          <p15:clr>
            <a:srgbClr val="A4A3A4"/>
          </p15:clr>
        </p15:guide>
        <p15:guide id="6" orient="horz" pos="188">
          <p15:clr>
            <a:srgbClr val="A4A3A4"/>
          </p15:clr>
        </p15:guide>
        <p15:guide id="7" pos="2880">
          <p15:clr>
            <a:srgbClr val="A4A3A4"/>
          </p15:clr>
        </p15:guide>
        <p15:guide id="8" pos="340">
          <p15:clr>
            <a:srgbClr val="A4A3A4"/>
          </p15:clr>
        </p15:guide>
        <p15:guide id="9" pos="54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elanie Pfeifer" initials="MP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3F7A"/>
    <a:srgbClr val="7FC31C"/>
    <a:srgbClr val="008AA3"/>
    <a:srgbClr val="7FC3A3"/>
    <a:srgbClr val="E5E4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3456" autoAdjust="0"/>
    <p:restoredTop sz="89434" autoAdjust="0"/>
  </p:normalViewPr>
  <p:slideViewPr>
    <p:cSldViewPr>
      <p:cViewPr varScale="1">
        <p:scale>
          <a:sx n="113" d="100"/>
          <a:sy n="113" d="100"/>
        </p:scale>
        <p:origin x="102" y="174"/>
      </p:cViewPr>
      <p:guideLst>
        <p:guide orient="horz" pos="2160"/>
        <p:guide orient="horz" pos="636"/>
        <p:guide orient="horz" pos="410"/>
        <p:guide orient="horz" pos="314"/>
        <p:guide orient="horz" pos="2874"/>
        <p:guide orient="horz" pos="188"/>
        <p:guide pos="2880"/>
        <p:guide pos="340"/>
        <p:guide pos="54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415D535-91BB-48A9-9CD0-D7D62E12E4EA}" type="datetimeFigureOut">
              <a:rPr lang="de-DE"/>
              <a:pPr>
                <a:defRPr/>
              </a:pPr>
              <a:t>15.10.2018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2372E62-0925-40DA-8502-92A6F0E9255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94726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CAC9B7D-6ED1-41C4-80F7-C890EA01F25C}" type="datetimeFigureOut">
              <a:rPr lang="de-DE"/>
              <a:pPr>
                <a:defRPr/>
              </a:pPr>
              <a:t>15.10.2018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BE60F06-5868-4A5E-994E-A1929FA8DF6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72469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0" y="2"/>
            <a:ext cx="9144000" cy="617366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19" tIns="45709" rIns="91419" bIns="45709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292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Rechteck 2"/>
          <p:cNvSpPr/>
          <p:nvPr userDrawn="1"/>
        </p:nvSpPr>
        <p:spPr bwMode="auto">
          <a:xfrm>
            <a:off x="0" y="5666065"/>
            <a:ext cx="9144000" cy="86756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19" tIns="45709" rIns="91419" bIns="45709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29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38692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444423" y="5948696"/>
            <a:ext cx="6306043" cy="619181"/>
          </a:xfrm>
        </p:spPr>
        <p:txBody>
          <a:bodyPr lIns="0" tIns="0" rIns="0" bIns="0" anchor="t"/>
          <a:lstStyle>
            <a:lvl1pPr>
              <a:lnSpc>
                <a:spcPts val="3199"/>
              </a:lnSpc>
              <a:defRPr sz="2799"/>
            </a:lvl1pPr>
          </a:lstStyle>
          <a:p>
            <a:pPr lvl="0"/>
            <a:r>
              <a:rPr lang="de-DE" noProof="0" dirty="0"/>
              <a:t>Mastertitelformat bearbeiten</a:t>
            </a: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36840" y="5858708"/>
            <a:ext cx="1687881" cy="512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710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EEFF5075-79E7-46F6-B89E-C3C3FA0AD7F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745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py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0"/>
          <p:cNvSpPr txBox="1">
            <a:spLocks noChangeArrowheads="1"/>
          </p:cNvSpPr>
          <p:nvPr userDrawn="1"/>
        </p:nvSpPr>
        <p:spPr bwMode="auto">
          <a:xfrm>
            <a:off x="387283" y="6160205"/>
            <a:ext cx="2564819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2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/>
              <a:t>Seite </a:t>
            </a:r>
            <a:fld id="{B5447626-1553-4A18-BC71-2D7C38194047}" type="slidenum">
              <a:rPr lang="de-DE" sz="800" smtClean="0"/>
              <a:pPr marL="0" marR="0" indent="0" algn="l" defTabSz="914217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sz="800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sz="800" dirty="0"/>
          </a:p>
        </p:txBody>
      </p:sp>
      <p:sp>
        <p:nvSpPr>
          <p:cNvPr id="2" name="Textfeld 1"/>
          <p:cNvSpPr txBox="1"/>
          <p:nvPr userDrawn="1"/>
        </p:nvSpPr>
        <p:spPr>
          <a:xfrm>
            <a:off x="387283" y="5273778"/>
            <a:ext cx="8234485" cy="700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Copyright: Stiftung Medienpädagogik Bayern</a:t>
            </a:r>
          </a:p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Gefördert durch die Bayerische Staatskanzlei und das Bayerische Staatsministerium für Wirtschaft und Medien, Energie und Technologie.</a:t>
            </a:r>
          </a:p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Alle Rechte vorbehalten.</a:t>
            </a:r>
          </a:p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Die in der Präsentation vorhandenen Bilder sind urheberrechtlich geschützt und dürfen nicht von dieser getrennt verwendet werden.</a:t>
            </a:r>
          </a:p>
        </p:txBody>
      </p:sp>
    </p:spTree>
    <p:extLst>
      <p:ext uri="{BB962C8B-B14F-4D97-AF65-F5344CB8AC3E}">
        <p14:creationId xmlns:p14="http://schemas.microsoft.com/office/powerpoint/2010/main" val="36003945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122" y="272987"/>
            <a:ext cx="3007791" cy="116178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4431" y="272988"/>
            <a:ext cx="5112449" cy="585334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122" y="1434769"/>
            <a:ext cx="3007791" cy="4691564"/>
          </a:xfrm>
        </p:spPr>
        <p:txBody>
          <a:bodyPr/>
          <a:lstStyle>
            <a:lvl1pPr marL="0" indent="0">
              <a:buNone/>
              <a:defRPr sz="1400"/>
            </a:lvl1pPr>
            <a:lvl2pPr marL="457098" indent="0">
              <a:buNone/>
              <a:defRPr sz="1200"/>
            </a:lvl2pPr>
            <a:lvl3pPr marL="914194" indent="0">
              <a:buNone/>
              <a:defRPr sz="1000"/>
            </a:lvl3pPr>
            <a:lvl4pPr marL="1371292" indent="0">
              <a:buNone/>
              <a:defRPr sz="900"/>
            </a:lvl4pPr>
            <a:lvl5pPr marL="1828388" indent="0">
              <a:buNone/>
              <a:defRPr sz="900"/>
            </a:lvl5pPr>
            <a:lvl6pPr marL="2285486" indent="0">
              <a:buNone/>
              <a:defRPr sz="900"/>
            </a:lvl6pPr>
            <a:lvl7pPr marL="2742582" indent="0">
              <a:buNone/>
              <a:defRPr sz="900"/>
            </a:lvl7pPr>
            <a:lvl8pPr marL="3199680" indent="0">
              <a:buNone/>
              <a:defRPr sz="900"/>
            </a:lvl8pPr>
            <a:lvl9pPr marL="3656777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25CA0AE7-A23D-4992-99B4-0B732257B8FC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04184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1977" y="4801077"/>
            <a:ext cx="5487033" cy="5666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1977" y="612633"/>
            <a:ext cx="5487033" cy="4115435"/>
          </a:xfrm>
        </p:spPr>
        <p:txBody>
          <a:bodyPr/>
          <a:lstStyle>
            <a:lvl1pPr marL="0" indent="0">
              <a:buNone/>
              <a:defRPr sz="3199"/>
            </a:lvl1pPr>
            <a:lvl2pPr marL="457098" indent="0">
              <a:buNone/>
              <a:defRPr sz="2799"/>
            </a:lvl2pPr>
            <a:lvl3pPr marL="914194" indent="0">
              <a:buNone/>
              <a:defRPr sz="2400"/>
            </a:lvl3pPr>
            <a:lvl4pPr marL="1371292" indent="0">
              <a:buNone/>
              <a:defRPr sz="2000"/>
            </a:lvl4pPr>
            <a:lvl5pPr marL="1828388" indent="0">
              <a:buNone/>
              <a:defRPr sz="2000"/>
            </a:lvl5pPr>
            <a:lvl6pPr marL="2285486" indent="0">
              <a:buNone/>
              <a:defRPr sz="2000"/>
            </a:lvl6pPr>
            <a:lvl7pPr marL="2742582" indent="0">
              <a:buNone/>
              <a:defRPr sz="2000"/>
            </a:lvl7pPr>
            <a:lvl8pPr marL="3199680" indent="0">
              <a:buNone/>
              <a:defRPr sz="2000"/>
            </a:lvl8pPr>
            <a:lvl9pPr marL="3656777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1977" y="5367683"/>
            <a:ext cx="5487033" cy="804677"/>
          </a:xfrm>
        </p:spPr>
        <p:txBody>
          <a:bodyPr/>
          <a:lstStyle>
            <a:lvl1pPr marL="0" indent="0">
              <a:buNone/>
              <a:defRPr sz="1400"/>
            </a:lvl1pPr>
            <a:lvl2pPr marL="457098" indent="0">
              <a:buNone/>
              <a:defRPr sz="1200"/>
            </a:lvl2pPr>
            <a:lvl3pPr marL="914194" indent="0">
              <a:buNone/>
              <a:defRPr sz="1000"/>
            </a:lvl3pPr>
            <a:lvl4pPr marL="1371292" indent="0">
              <a:buNone/>
              <a:defRPr sz="900"/>
            </a:lvl4pPr>
            <a:lvl5pPr marL="1828388" indent="0">
              <a:buNone/>
              <a:defRPr sz="900"/>
            </a:lvl5pPr>
            <a:lvl6pPr marL="2285486" indent="0">
              <a:buNone/>
              <a:defRPr sz="900"/>
            </a:lvl6pPr>
            <a:lvl7pPr marL="2742582" indent="0">
              <a:buNone/>
              <a:defRPr sz="900"/>
            </a:lvl7pPr>
            <a:lvl8pPr marL="3199680" indent="0">
              <a:buNone/>
              <a:defRPr sz="900"/>
            </a:lvl8pPr>
            <a:lvl9pPr marL="3656777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EC9C7C83-9C1F-4361-85FF-74434A82D97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82652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EB59AAB-1B9B-4A0D-9BEF-93BA71F0F425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40216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98087" y="323776"/>
            <a:ext cx="2103073" cy="562479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87284" y="323776"/>
            <a:ext cx="6158429" cy="562479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C548495B-27F7-48B1-9BA9-FA5415843C3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1464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31B3241-0B3F-4990-9424-361185E198ED}" type="datetimeFigureOut">
              <a:rPr lang="de-DE" smtClean="0"/>
              <a:t>15.10.2018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1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1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AC3AEFF-E440-4CBE-8C62-06E05C6CF1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1325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af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Rectangle 40"/>
          <p:cNvSpPr txBox="1">
            <a:spLocks noChangeArrowheads="1"/>
          </p:cNvSpPr>
          <p:nvPr userDrawn="1"/>
        </p:nvSpPr>
        <p:spPr bwMode="auto">
          <a:xfrm>
            <a:off x="387283" y="6160205"/>
            <a:ext cx="2564819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2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/>
              <a:t>Seite </a:t>
            </a:r>
            <a:fld id="{B5447626-1553-4A18-BC71-2D7C38194047}" type="slidenum">
              <a:rPr lang="de-DE" sz="800" smtClean="0"/>
              <a:pPr marL="0" marR="0" indent="0" algn="l" defTabSz="914217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sz="800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sz="800" dirty="0"/>
          </a:p>
        </p:txBody>
      </p:sp>
      <p:sp>
        <p:nvSpPr>
          <p:cNvPr id="5" name="Textplatzhalter 2"/>
          <p:cNvSpPr>
            <a:spLocks noGrp="1"/>
          </p:cNvSpPr>
          <p:nvPr>
            <p:ph type="body" idx="10" hasCustomPrompt="1"/>
          </p:nvPr>
        </p:nvSpPr>
        <p:spPr>
          <a:xfrm>
            <a:off x="387283" y="189390"/>
            <a:ext cx="3624826" cy="393539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098" indent="0">
              <a:buNone/>
              <a:defRPr sz="1800"/>
            </a:lvl2pPr>
            <a:lvl3pPr marL="914194" indent="0">
              <a:buNone/>
              <a:defRPr sz="1600"/>
            </a:lvl3pPr>
            <a:lvl4pPr marL="1371292" indent="0">
              <a:buNone/>
              <a:defRPr sz="1400"/>
            </a:lvl4pPr>
            <a:lvl5pPr marL="1828388" indent="0">
              <a:buNone/>
              <a:defRPr sz="1400"/>
            </a:lvl5pPr>
            <a:lvl6pPr marL="2285486" indent="0">
              <a:buNone/>
              <a:defRPr sz="1400"/>
            </a:lvl6pPr>
            <a:lvl7pPr marL="2742582" indent="0">
              <a:buNone/>
              <a:defRPr sz="1400"/>
            </a:lvl7pPr>
            <a:lvl8pPr marL="3199680" indent="0">
              <a:buNone/>
              <a:defRPr sz="1400"/>
            </a:lvl8pPr>
            <a:lvl9pPr marL="3656777" indent="0">
              <a:buNone/>
              <a:defRPr sz="1400"/>
            </a:lvl9pPr>
          </a:lstStyle>
          <a:p>
            <a:r>
              <a:rPr lang="de-DE" dirty="0"/>
              <a:t>Das ist MEINE Geschichte!</a:t>
            </a:r>
          </a:p>
        </p:txBody>
      </p:sp>
      <p:pic>
        <p:nvPicPr>
          <p:cNvPr id="28" name="Grafik 27">
            <a:extLst>
              <a:ext uri="{FF2B5EF4-FFF2-40B4-BE49-F238E27FC236}">
                <a16:creationId xmlns:a16="http://schemas.microsoft.com/office/drawing/2014/main" id="{CD3EB5AC-DFEF-4B00-BE1E-25E2801F95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545" y="1488976"/>
            <a:ext cx="6560815" cy="3696967"/>
          </a:xfrm>
          <a:prstGeom prst="rect">
            <a:avLst/>
          </a:prstGeom>
        </p:spPr>
      </p:pic>
      <p:sp>
        <p:nvSpPr>
          <p:cNvPr id="29" name="Textplatzhalter 4">
            <a:extLst>
              <a:ext uri="{FF2B5EF4-FFF2-40B4-BE49-F238E27FC236}">
                <a16:creationId xmlns:a16="http://schemas.microsoft.com/office/drawing/2014/main" id="{A1CAF4C6-1D5C-4CD6-A122-EAA28AC5C69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274763" y="3042745"/>
            <a:ext cx="3100168" cy="785987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30" name="Textplatzhalter 4">
            <a:extLst>
              <a:ext uri="{FF2B5EF4-FFF2-40B4-BE49-F238E27FC236}">
                <a16:creationId xmlns:a16="http://schemas.microsoft.com/office/drawing/2014/main" id="{B45D6809-2CF1-4C0B-941E-60644D5D500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686292" y="3042745"/>
            <a:ext cx="3100168" cy="785987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31" name="Textplatzhalter 4">
            <a:extLst>
              <a:ext uri="{FF2B5EF4-FFF2-40B4-BE49-F238E27FC236}">
                <a16:creationId xmlns:a16="http://schemas.microsoft.com/office/drawing/2014/main" id="{D0A44290-3CCA-4499-8907-B31D5336EAD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274763" y="4029775"/>
            <a:ext cx="3100168" cy="1125550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32" name="Textplatzhalter 4">
            <a:extLst>
              <a:ext uri="{FF2B5EF4-FFF2-40B4-BE49-F238E27FC236}">
                <a16:creationId xmlns:a16="http://schemas.microsoft.com/office/drawing/2014/main" id="{9748E62B-A81E-4AD9-AAA4-5255B4EE06E7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4682920" y="4029775"/>
            <a:ext cx="3100168" cy="1125550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96870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f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Rectangle 40"/>
          <p:cNvSpPr txBox="1">
            <a:spLocks noChangeArrowheads="1"/>
          </p:cNvSpPr>
          <p:nvPr userDrawn="1"/>
        </p:nvSpPr>
        <p:spPr bwMode="auto">
          <a:xfrm>
            <a:off x="387283" y="6160205"/>
            <a:ext cx="2564819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2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/>
              <a:t>Seite </a:t>
            </a:r>
            <a:fld id="{B5447626-1553-4A18-BC71-2D7C38194047}" type="slidenum">
              <a:rPr lang="de-DE" sz="800" smtClean="0"/>
              <a:pPr marL="0" marR="0" indent="0" algn="l" defTabSz="914217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sz="800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sz="800" dirty="0"/>
          </a:p>
        </p:txBody>
      </p:sp>
      <p:sp>
        <p:nvSpPr>
          <p:cNvPr id="5" name="Textplatzhalter 2"/>
          <p:cNvSpPr>
            <a:spLocks noGrp="1"/>
          </p:cNvSpPr>
          <p:nvPr>
            <p:ph type="body" idx="10" hasCustomPrompt="1"/>
          </p:nvPr>
        </p:nvSpPr>
        <p:spPr>
          <a:xfrm>
            <a:off x="387283" y="189390"/>
            <a:ext cx="3624826" cy="393539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098" indent="0">
              <a:buNone/>
              <a:defRPr sz="1800"/>
            </a:lvl2pPr>
            <a:lvl3pPr marL="914194" indent="0">
              <a:buNone/>
              <a:defRPr sz="1600"/>
            </a:lvl3pPr>
            <a:lvl4pPr marL="1371292" indent="0">
              <a:buNone/>
              <a:defRPr sz="1400"/>
            </a:lvl4pPr>
            <a:lvl5pPr marL="1828388" indent="0">
              <a:buNone/>
              <a:defRPr sz="1400"/>
            </a:lvl5pPr>
            <a:lvl6pPr marL="2285486" indent="0">
              <a:buNone/>
              <a:defRPr sz="1400"/>
            </a:lvl6pPr>
            <a:lvl7pPr marL="2742582" indent="0">
              <a:buNone/>
              <a:defRPr sz="1400"/>
            </a:lvl7pPr>
            <a:lvl8pPr marL="3199680" indent="0">
              <a:buNone/>
              <a:defRPr sz="1400"/>
            </a:lvl8pPr>
            <a:lvl9pPr marL="3656777" indent="0">
              <a:buNone/>
              <a:defRPr sz="1400"/>
            </a:lvl9pPr>
          </a:lstStyle>
          <a:p>
            <a:r>
              <a:rPr lang="de-DE" dirty="0"/>
              <a:t>Das ist MEINE Geschichte!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F3D5E377-BD7F-446C-A2BE-00B5609044D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867239"/>
            <a:ext cx="5336037" cy="4852237"/>
          </a:xfrm>
          <a:prstGeom prst="rect">
            <a:avLst/>
          </a:prstGeom>
        </p:spPr>
      </p:pic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4D544F5F-FEDC-46A0-AC82-E521A695989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907704" y="1484784"/>
            <a:ext cx="2123848" cy="936104"/>
          </a:xfrm>
        </p:spPr>
        <p:txBody>
          <a:bodyPr lIns="0" tIns="36000" rIns="36000">
            <a:normAutofit/>
          </a:bodyPr>
          <a:lstStyle>
            <a:lvl1pPr marL="171450" indent="-171450">
              <a:buFont typeface="Wingdings" panose="05000000000000000000" pitchFamily="2" charset="2"/>
              <a:buChar char="§"/>
              <a:defRPr sz="10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B1BAE9EA-89C0-4E0A-8423-B1DA7979408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726360" y="1493410"/>
            <a:ext cx="2123848" cy="936104"/>
          </a:xfrm>
        </p:spPr>
        <p:txBody>
          <a:bodyPr lIns="0" tIns="36000" rIns="36000">
            <a:normAutofit/>
          </a:bodyPr>
          <a:lstStyle>
            <a:lvl1pPr marL="171450" indent="-171450">
              <a:buFont typeface="Wingdings" panose="05000000000000000000" pitchFamily="2" charset="2"/>
              <a:buChar char="§"/>
              <a:defRPr sz="10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CA5E41A5-3D7A-4DEF-BB24-4863DDF4DCF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016104" y="3356992"/>
            <a:ext cx="2123848" cy="936104"/>
          </a:xfrm>
        </p:spPr>
        <p:txBody>
          <a:bodyPr lIns="0" tIns="36000" rIns="36000">
            <a:normAutofit/>
          </a:bodyPr>
          <a:lstStyle>
            <a:lvl1pPr marL="171450" indent="-171450">
              <a:buFont typeface="Wingdings" panose="05000000000000000000" pitchFamily="2" charset="2"/>
              <a:buChar char="§"/>
              <a:defRPr sz="10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8AB16820-D788-4EEC-9E52-83D688769E1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726360" y="3391496"/>
            <a:ext cx="2123848" cy="872586"/>
          </a:xfrm>
        </p:spPr>
        <p:txBody>
          <a:bodyPr lIns="0" tIns="36000" rIns="36000">
            <a:normAutofit/>
          </a:bodyPr>
          <a:lstStyle>
            <a:lvl1pPr marL="171450" indent="-171450">
              <a:buFont typeface="Wingdings" panose="05000000000000000000" pitchFamily="2" charset="2"/>
              <a:buChar char="§"/>
              <a:defRPr sz="10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21" name="Textplatzhalter 4">
            <a:extLst>
              <a:ext uri="{FF2B5EF4-FFF2-40B4-BE49-F238E27FC236}">
                <a16:creationId xmlns:a16="http://schemas.microsoft.com/office/drawing/2014/main" id="{755B1F1A-25F5-427B-9AF1-318EC704F2E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419872" y="4840282"/>
            <a:ext cx="2016224" cy="748958"/>
          </a:xfrm>
        </p:spPr>
        <p:txBody>
          <a:bodyPr lIns="0" tIns="36000" rIns="36000">
            <a:normAutofit/>
          </a:bodyPr>
          <a:lstStyle>
            <a:lvl1pPr marL="171450" indent="-171450">
              <a:buFont typeface="Wingdings" panose="05000000000000000000" pitchFamily="2" charset="2"/>
              <a:buChar char="§"/>
              <a:defRPr sz="10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4787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af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Rectangle 40"/>
          <p:cNvSpPr txBox="1">
            <a:spLocks noChangeArrowheads="1"/>
          </p:cNvSpPr>
          <p:nvPr userDrawn="1"/>
        </p:nvSpPr>
        <p:spPr bwMode="auto">
          <a:xfrm>
            <a:off x="387283" y="6160205"/>
            <a:ext cx="2564819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2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/>
              <a:t>Seite </a:t>
            </a:r>
            <a:fld id="{B5447626-1553-4A18-BC71-2D7C38194047}" type="slidenum">
              <a:rPr lang="de-DE" sz="800" smtClean="0"/>
              <a:pPr marL="0" marR="0" indent="0" algn="l" defTabSz="914217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sz="800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sz="800" dirty="0"/>
          </a:p>
        </p:txBody>
      </p:sp>
      <p:sp>
        <p:nvSpPr>
          <p:cNvPr id="5" name="Textplatzhalter 2"/>
          <p:cNvSpPr>
            <a:spLocks noGrp="1"/>
          </p:cNvSpPr>
          <p:nvPr>
            <p:ph type="body" idx="10" hasCustomPrompt="1"/>
          </p:nvPr>
        </p:nvSpPr>
        <p:spPr>
          <a:xfrm>
            <a:off x="387283" y="189390"/>
            <a:ext cx="3624826" cy="393539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098" indent="0">
              <a:buNone/>
              <a:defRPr sz="1800"/>
            </a:lvl2pPr>
            <a:lvl3pPr marL="914194" indent="0">
              <a:buNone/>
              <a:defRPr sz="1600"/>
            </a:lvl3pPr>
            <a:lvl4pPr marL="1371292" indent="0">
              <a:buNone/>
              <a:defRPr sz="1400"/>
            </a:lvl4pPr>
            <a:lvl5pPr marL="1828388" indent="0">
              <a:buNone/>
              <a:defRPr sz="1400"/>
            </a:lvl5pPr>
            <a:lvl6pPr marL="2285486" indent="0">
              <a:buNone/>
              <a:defRPr sz="1400"/>
            </a:lvl6pPr>
            <a:lvl7pPr marL="2742582" indent="0">
              <a:buNone/>
              <a:defRPr sz="1400"/>
            </a:lvl7pPr>
            <a:lvl8pPr marL="3199680" indent="0">
              <a:buNone/>
              <a:defRPr sz="1400"/>
            </a:lvl8pPr>
            <a:lvl9pPr marL="3656777" indent="0">
              <a:buNone/>
              <a:defRPr sz="1400"/>
            </a:lvl9pPr>
          </a:lstStyle>
          <a:p>
            <a:r>
              <a:rPr lang="de-DE" dirty="0"/>
              <a:t>Das ist MEINE Geschichte!</a:t>
            </a:r>
          </a:p>
        </p:txBody>
      </p:sp>
    </p:spTree>
    <p:extLst>
      <p:ext uri="{BB962C8B-B14F-4D97-AF65-F5344CB8AC3E}">
        <p14:creationId xmlns:p14="http://schemas.microsoft.com/office/powerpoint/2010/main" val="1606160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Rectangle 40"/>
          <p:cNvSpPr txBox="1">
            <a:spLocks noChangeArrowheads="1"/>
          </p:cNvSpPr>
          <p:nvPr userDrawn="1"/>
        </p:nvSpPr>
        <p:spPr bwMode="auto">
          <a:xfrm>
            <a:off x="387283" y="6160205"/>
            <a:ext cx="2564819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2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/>
              <a:t>Seite </a:t>
            </a:r>
            <a:fld id="{B5447626-1553-4A18-BC71-2D7C38194047}" type="slidenum">
              <a:rPr lang="de-DE" sz="800" smtClean="0"/>
              <a:pPr marL="0" marR="0" indent="0" algn="l" defTabSz="914217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sz="800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sz="800" dirty="0"/>
          </a:p>
        </p:txBody>
      </p:sp>
      <p:sp>
        <p:nvSpPr>
          <p:cNvPr id="7" name="Textplatzhalter 2"/>
          <p:cNvSpPr>
            <a:spLocks noGrp="1"/>
          </p:cNvSpPr>
          <p:nvPr>
            <p:ph type="body" idx="10"/>
          </p:nvPr>
        </p:nvSpPr>
        <p:spPr>
          <a:xfrm>
            <a:off x="387283" y="189390"/>
            <a:ext cx="3624826" cy="393539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098" indent="0">
              <a:buNone/>
              <a:defRPr sz="1800"/>
            </a:lvl2pPr>
            <a:lvl3pPr marL="914194" indent="0">
              <a:buNone/>
              <a:defRPr sz="1600"/>
            </a:lvl3pPr>
            <a:lvl4pPr marL="1371292" indent="0">
              <a:buNone/>
              <a:defRPr sz="1400"/>
            </a:lvl4pPr>
            <a:lvl5pPr marL="1828388" indent="0">
              <a:buNone/>
              <a:defRPr sz="1400"/>
            </a:lvl5pPr>
            <a:lvl6pPr marL="2285486" indent="0">
              <a:buNone/>
              <a:defRPr sz="1400"/>
            </a:lvl6pPr>
            <a:lvl7pPr marL="2742582" indent="0">
              <a:buNone/>
              <a:defRPr sz="1400"/>
            </a:lvl7pPr>
            <a:lvl8pPr marL="3199680" indent="0">
              <a:buNone/>
              <a:defRPr sz="1400"/>
            </a:lvl8pPr>
            <a:lvl9pPr marL="3656777" indent="0">
              <a:buNone/>
              <a:defRPr sz="1400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269594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188" y="4407469"/>
            <a:ext cx="7772637" cy="1361760"/>
          </a:xfrm>
        </p:spPr>
        <p:txBody>
          <a:bodyPr anchor="t"/>
          <a:lstStyle>
            <a:lvl1pPr algn="l">
              <a:defRPr sz="3999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188" y="2906042"/>
            <a:ext cx="7772637" cy="150142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98" indent="0">
              <a:buNone/>
              <a:defRPr sz="1800"/>
            </a:lvl2pPr>
            <a:lvl3pPr marL="914194" indent="0">
              <a:buNone/>
              <a:defRPr sz="1600"/>
            </a:lvl3pPr>
            <a:lvl4pPr marL="1371292" indent="0">
              <a:buNone/>
              <a:defRPr sz="1400"/>
            </a:lvl4pPr>
            <a:lvl5pPr marL="1828388" indent="0">
              <a:buNone/>
              <a:defRPr sz="1400"/>
            </a:lvl5pPr>
            <a:lvl6pPr marL="2285486" indent="0">
              <a:buNone/>
              <a:defRPr sz="1400"/>
            </a:lvl6pPr>
            <a:lvl7pPr marL="2742582" indent="0">
              <a:buNone/>
              <a:defRPr sz="1400"/>
            </a:lvl7pPr>
            <a:lvl8pPr marL="3199680" indent="0">
              <a:buNone/>
              <a:defRPr sz="1400"/>
            </a:lvl8pPr>
            <a:lvl9pPr marL="3656777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64ECBCC8-F5B4-422A-A08C-1C25814EEBD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4233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87282" y="1660141"/>
            <a:ext cx="4129959" cy="4288432"/>
          </a:xfrm>
        </p:spPr>
        <p:txBody>
          <a:bodyPr/>
          <a:lstStyle>
            <a:lvl1pPr>
              <a:defRPr sz="2799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69617" y="1660141"/>
            <a:ext cx="4131545" cy="4288432"/>
          </a:xfrm>
        </p:spPr>
        <p:txBody>
          <a:bodyPr/>
          <a:lstStyle>
            <a:lvl1pPr>
              <a:defRPr sz="2799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AEBDEFD9-D54B-468A-BC47-A8BC8AB5AA4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6229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121" y="274575"/>
            <a:ext cx="8229759" cy="114273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121" y="1534759"/>
            <a:ext cx="4039485" cy="63961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8" indent="0">
              <a:buNone/>
              <a:defRPr sz="2000" b="1"/>
            </a:lvl2pPr>
            <a:lvl3pPr marL="914194" indent="0">
              <a:buNone/>
              <a:defRPr sz="1800" b="1"/>
            </a:lvl3pPr>
            <a:lvl4pPr marL="1371292" indent="0">
              <a:buNone/>
              <a:defRPr sz="1600" b="1"/>
            </a:lvl4pPr>
            <a:lvl5pPr marL="1828388" indent="0">
              <a:buNone/>
              <a:defRPr sz="1600" b="1"/>
            </a:lvl5pPr>
            <a:lvl6pPr marL="2285486" indent="0">
              <a:buNone/>
              <a:defRPr sz="1600" b="1"/>
            </a:lvl6pPr>
            <a:lvl7pPr marL="2742582" indent="0">
              <a:buNone/>
              <a:defRPr sz="1600" b="1"/>
            </a:lvl7pPr>
            <a:lvl8pPr marL="3199680" indent="0">
              <a:buNone/>
              <a:defRPr sz="1600" b="1"/>
            </a:lvl8pPr>
            <a:lvl9pPr marL="3656777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121" y="2174373"/>
            <a:ext cx="4039485" cy="3951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809" y="1534759"/>
            <a:ext cx="4041073" cy="63961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8" indent="0">
              <a:buNone/>
              <a:defRPr sz="2000" b="1"/>
            </a:lvl2pPr>
            <a:lvl3pPr marL="914194" indent="0">
              <a:buNone/>
              <a:defRPr sz="1800" b="1"/>
            </a:lvl3pPr>
            <a:lvl4pPr marL="1371292" indent="0">
              <a:buNone/>
              <a:defRPr sz="1600" b="1"/>
            </a:lvl4pPr>
            <a:lvl5pPr marL="1828388" indent="0">
              <a:buNone/>
              <a:defRPr sz="1600" b="1"/>
            </a:lvl5pPr>
            <a:lvl6pPr marL="2285486" indent="0">
              <a:buNone/>
              <a:defRPr sz="1600" b="1"/>
            </a:lvl6pPr>
            <a:lvl7pPr marL="2742582" indent="0">
              <a:buNone/>
              <a:defRPr sz="1600" b="1"/>
            </a:lvl7pPr>
            <a:lvl8pPr marL="3199680" indent="0">
              <a:buNone/>
              <a:defRPr sz="1600" b="1"/>
            </a:lvl8pPr>
            <a:lvl9pPr marL="3656777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809" y="2174373"/>
            <a:ext cx="4041073" cy="3951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15D23CE9-2D9C-4E4B-AFDE-85AE00BC408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4123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D8EC55B5-962F-4881-9BDD-9EE60289423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7424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7283" y="1660141"/>
            <a:ext cx="8413877" cy="42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4215" tIns="52111" rIns="104215" bIns="521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32" name="Rectangle 42"/>
          <p:cNvSpPr>
            <a:spLocks noChangeArrowheads="1"/>
          </p:cNvSpPr>
          <p:nvPr/>
        </p:nvSpPr>
        <p:spPr bwMode="auto">
          <a:xfrm>
            <a:off x="387283" y="431700"/>
            <a:ext cx="8355149" cy="774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74" tIns="45689" rIns="91374" bIns="45689"/>
          <a:lstStyle>
            <a:lvl1pPr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ts val="2300"/>
              </a:lnSpc>
              <a:spcAft>
                <a:spcPct val="100000"/>
              </a:spcAft>
            </a:pPr>
            <a:endParaRPr lang="de-DE" sz="2000" b="1">
              <a:solidFill>
                <a:schemeClr val="tx2"/>
              </a:solidFill>
            </a:endParaRPr>
          </a:p>
        </p:txBody>
      </p:sp>
      <p:sp>
        <p:nvSpPr>
          <p:cNvPr id="9" name="Rectangle 40"/>
          <p:cNvSpPr txBox="1">
            <a:spLocks noChangeArrowheads="1"/>
          </p:cNvSpPr>
          <p:nvPr userDrawn="1"/>
        </p:nvSpPr>
        <p:spPr bwMode="auto">
          <a:xfrm>
            <a:off x="6641871" y="6160206"/>
            <a:ext cx="2133231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r"/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www.medienfuehrerschein.bayern</a:t>
            </a:r>
            <a:endParaRPr lang="de-DE" sz="800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7001848" y="298766"/>
            <a:ext cx="1687881" cy="512260"/>
          </a:xfrm>
          <a:prstGeom prst="rect">
            <a:avLst/>
          </a:prstGeom>
        </p:spPr>
      </p:pic>
      <p:sp>
        <p:nvSpPr>
          <p:cNvPr id="1029" name="Line 34"/>
          <p:cNvSpPr>
            <a:spLocks noChangeShapeType="1"/>
          </p:cNvSpPr>
          <p:nvPr/>
        </p:nvSpPr>
        <p:spPr bwMode="auto">
          <a:xfrm>
            <a:off x="441249" y="6069195"/>
            <a:ext cx="8291660" cy="0"/>
          </a:xfrm>
          <a:prstGeom prst="line">
            <a:avLst/>
          </a:prstGeom>
          <a:noFill/>
          <a:ln w="50800">
            <a:solidFill>
              <a:srgbClr val="00438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0" name="Line 39"/>
          <p:cNvSpPr>
            <a:spLocks noChangeShapeType="1"/>
          </p:cNvSpPr>
          <p:nvPr/>
        </p:nvSpPr>
        <p:spPr bwMode="auto">
          <a:xfrm>
            <a:off x="441249" y="931647"/>
            <a:ext cx="8291660" cy="0"/>
          </a:xfrm>
          <a:prstGeom prst="line">
            <a:avLst/>
          </a:prstGeom>
          <a:noFill/>
          <a:ln w="50800">
            <a:solidFill>
              <a:srgbClr val="00438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3" name="Rectangle 44"/>
          <p:cNvSpPr>
            <a:spLocks noGrp="1" noChangeArrowheads="1"/>
          </p:cNvSpPr>
          <p:nvPr>
            <p:ph type="title"/>
          </p:nvPr>
        </p:nvSpPr>
        <p:spPr bwMode="auto">
          <a:xfrm>
            <a:off x="387283" y="323775"/>
            <a:ext cx="8413877" cy="706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41047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711" r:id="rId2"/>
    <p:sldLayoutId id="2147483691" r:id="rId3"/>
    <p:sldLayoutId id="2147483710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</p:sldLayoutIdLst>
  <p:hf hdr="0" dt="0"/>
  <p:txStyles>
    <p:titleStyle>
      <a:lvl1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2pPr>
      <a:lvl3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3pPr>
      <a:lvl4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4pPr>
      <a:lvl5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5pPr>
      <a:lvl6pPr marL="457098" algn="l" defTabSz="915782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6pPr>
      <a:lvl7pPr marL="914194" algn="l" defTabSz="915782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7pPr>
      <a:lvl8pPr marL="1371292" algn="l" defTabSz="915782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8pPr>
      <a:lvl9pPr marL="1828388" algn="l" defTabSz="915782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9pPr>
    </p:titleStyle>
    <p:bodyStyle>
      <a:lvl1pPr marL="342822" indent="-342822" algn="l" defTabSz="915782" rtl="0" eaLnBrk="0" fontAlgn="base" hangingPunct="0">
        <a:lnSpc>
          <a:spcPts val="2300"/>
        </a:lnSpc>
        <a:spcBef>
          <a:spcPct val="0"/>
        </a:spcBef>
        <a:spcAft>
          <a:spcPct val="0"/>
        </a:spcAft>
        <a:defRPr>
          <a:solidFill>
            <a:srgbClr val="000000"/>
          </a:solidFill>
          <a:latin typeface="+mn-lt"/>
          <a:ea typeface="+mn-ea"/>
          <a:cs typeface="+mn-cs"/>
        </a:defRPr>
      </a:lvl1pPr>
      <a:lvl2pPr marL="180934" indent="-179348" algn="l" defTabSz="915782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2pPr>
      <a:lvl3pPr marL="360282" indent="-177760" algn="l" defTabSz="915782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3pPr>
      <a:lvl4pPr marL="541217" indent="-179348" algn="l" defTabSz="915782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4pPr>
      <a:lvl5pPr marL="717389" indent="-174586" algn="l" defTabSz="915782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5pPr>
      <a:lvl6pPr marL="1174486" indent="-174586" algn="l" defTabSz="915782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1631584" indent="-174586" algn="l" defTabSz="915782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2088680" indent="-174586" algn="l" defTabSz="915782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2545778" indent="-174586" algn="l" defTabSz="915782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8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4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2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88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86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82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80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77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89ED9C-F909-4A36-9237-F6DE03429D25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de-DE" dirty="0"/>
              <a:t>Das ist MEINE Geschichte!</a:t>
            </a:r>
          </a:p>
        </p:txBody>
      </p:sp>
    </p:spTree>
    <p:extLst>
      <p:ext uri="{BB962C8B-B14F-4D97-AF65-F5344CB8AC3E}">
        <p14:creationId xmlns:p14="http://schemas.microsoft.com/office/powerpoint/2010/main" val="2991808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Sacheigentum und geistiges Eigentum</a:t>
            </a:r>
          </a:p>
        </p:txBody>
      </p:sp>
      <p:sp>
        <p:nvSpPr>
          <p:cNvPr id="25" name="Textplatzhalter 24">
            <a:extLst>
              <a:ext uri="{FF2B5EF4-FFF2-40B4-BE49-F238E27FC236}">
                <a16:creationId xmlns:a16="http://schemas.microsoft.com/office/drawing/2014/main" id="{53054BD7-5DF4-4061-A898-02CD6E5970EB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6" name="Textplatzhalter 25">
            <a:extLst>
              <a:ext uri="{FF2B5EF4-FFF2-40B4-BE49-F238E27FC236}">
                <a16:creationId xmlns:a16="http://schemas.microsoft.com/office/drawing/2014/main" id="{B5FA8555-CCA7-454F-945C-A3872CADDF8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7" name="Textplatzhalter 26">
            <a:extLst>
              <a:ext uri="{FF2B5EF4-FFF2-40B4-BE49-F238E27FC236}">
                <a16:creationId xmlns:a16="http://schemas.microsoft.com/office/drawing/2014/main" id="{0B2DD1D2-E2FE-4540-8A92-8283933B3DE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8" name="Textplatzhalter 27">
            <a:extLst>
              <a:ext uri="{FF2B5EF4-FFF2-40B4-BE49-F238E27FC236}">
                <a16:creationId xmlns:a16="http://schemas.microsoft.com/office/drawing/2014/main" id="{BF22F9DF-8353-43C8-A01F-2658AF6E3A1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9" name="Textplatzhalter 28">
            <a:extLst>
              <a:ext uri="{FF2B5EF4-FFF2-40B4-BE49-F238E27FC236}">
                <a16:creationId xmlns:a16="http://schemas.microsoft.com/office/drawing/2014/main" id="{A03AD3B4-B563-431A-8646-684C28CB529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C8BD624F-778A-478C-AB18-D9180BBDDF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Geistig-künstlerische Berufe</a:t>
            </a:r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id="{0996F868-BA72-49A6-A6AE-4658C79D9F3B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AD79F91-DC41-40DF-9B4B-89A7A971EE9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DF298B3-3085-4223-879E-C2E02654094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2129323-C549-4A89-8E9E-1AF9B2BB470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815BB4ED-860F-440B-A6A2-0B122B82CFE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905B0DA7-A980-4738-AFC6-395EE5F8DFA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15454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452805"/>
      </p:ext>
    </p:extLst>
  </p:cSld>
  <p:clrMapOvr>
    <a:masterClrMapping/>
  </p:clrMapOvr>
</p:sld>
</file>

<file path=ppt/theme/theme1.xml><?xml version="1.0" encoding="utf-8"?>
<a:theme xmlns:a="http://schemas.openxmlformats.org/drawingml/2006/main" name="SCHUFA_Praesentationsvorlag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CHUFA_Praesentationsvorla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312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312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CHUFA_Praesentationsvorlage 1">
        <a:dk1>
          <a:srgbClr val="1A1A1A"/>
        </a:dk1>
        <a:lt1>
          <a:srgbClr val="FFFFFF"/>
        </a:lt1>
        <a:dk2>
          <a:srgbClr val="1A1A1A"/>
        </a:dk2>
        <a:lt2>
          <a:srgbClr val="D7D8D9"/>
        </a:lt2>
        <a:accent1>
          <a:srgbClr val="F9C133"/>
        </a:accent1>
        <a:accent2>
          <a:srgbClr val="F7B100"/>
        </a:accent2>
        <a:accent3>
          <a:srgbClr val="FFFFFF"/>
        </a:accent3>
        <a:accent4>
          <a:srgbClr val="141414"/>
        </a:accent4>
        <a:accent5>
          <a:srgbClr val="FBDDAD"/>
        </a:accent5>
        <a:accent6>
          <a:srgbClr val="E0A000"/>
        </a:accent6>
        <a:hlink>
          <a:srgbClr val="F29B5A"/>
        </a:hlink>
        <a:folHlink>
          <a:srgbClr val="FF6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HUFA_Praesentationsvorlage 2">
        <a:dk1>
          <a:srgbClr val="1A1A1A"/>
        </a:dk1>
        <a:lt1>
          <a:srgbClr val="FFFFFF"/>
        </a:lt1>
        <a:dk2>
          <a:srgbClr val="1A1A1A"/>
        </a:dk2>
        <a:lt2>
          <a:srgbClr val="D7D8D9"/>
        </a:lt2>
        <a:accent1>
          <a:srgbClr val="CBD7D6"/>
        </a:accent1>
        <a:accent2>
          <a:srgbClr val="ACBCB8"/>
        </a:accent2>
        <a:accent3>
          <a:srgbClr val="FFFFFF"/>
        </a:accent3>
        <a:accent4>
          <a:srgbClr val="141414"/>
        </a:accent4>
        <a:accent5>
          <a:srgbClr val="E2E8E8"/>
        </a:accent5>
        <a:accent6>
          <a:srgbClr val="9BAAA6"/>
        </a:accent6>
        <a:hlink>
          <a:srgbClr val="96A8A2"/>
        </a:hlink>
        <a:folHlink>
          <a:srgbClr val="5A6A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Elternabend_Vorlage</Template>
  <TotalTime>0</TotalTime>
  <Words>11</Words>
  <Application>Microsoft Office PowerPoint</Application>
  <PresentationFormat>Bildschirmpräsentation (4:3)</PresentationFormat>
  <Paragraphs>3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9" baseType="lpstr">
      <vt:lpstr>Arial</vt:lpstr>
      <vt:lpstr>Calibri</vt:lpstr>
      <vt:lpstr>Tahoma</vt:lpstr>
      <vt:lpstr>Wingdings</vt:lpstr>
      <vt:lpstr>SCHUFA_Praesentationsvorlage</vt:lpstr>
      <vt:lpstr>Das ist MEINE Geschichte!</vt:lpstr>
      <vt:lpstr>Sacheigentum und geistiges Eigentum</vt:lpstr>
      <vt:lpstr>Geistig-künstlerische Berufe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Eltern und Medien</dc:title>
  <dc:creator>Helliwood media &amp; education</dc:creator>
  <cp:lastModifiedBy>Anne Kirchner</cp:lastModifiedBy>
  <cp:revision>34</cp:revision>
  <dcterms:created xsi:type="dcterms:W3CDTF">2010-11-15T10:52:14Z</dcterms:created>
  <dcterms:modified xsi:type="dcterms:W3CDTF">2018-10-15T12:04:36Z</dcterms:modified>
</cp:coreProperties>
</file>