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5"/>
  </p:notesMasterIdLst>
  <p:handoutMasterIdLst>
    <p:handoutMasterId r:id="rId6"/>
  </p:handoutMasterIdLst>
  <p:sldIdLst>
    <p:sldId id="303" r:id="rId2"/>
    <p:sldId id="311" r:id="rId3"/>
    <p:sldId id="309" r:id="rId4"/>
  </p:sldIdLst>
  <p:sldSz cx="9145588" cy="6859588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2881" userDrawn="1">
          <p15:clr>
            <a:srgbClr val="A4A3A4"/>
          </p15:clr>
        </p15:guide>
        <p15:guide id="3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4684"/>
    <a:srgbClr val="DDDDEB"/>
    <a:srgbClr val="283D7C"/>
    <a:srgbClr val="004388"/>
    <a:srgbClr val="E8E8F2"/>
    <a:srgbClr val="CBD7D6"/>
    <a:srgbClr val="5A6A6A"/>
    <a:srgbClr val="484848"/>
    <a:srgbClr val="FF6300"/>
    <a:srgbClr val="ACBC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94796" autoAdjust="0"/>
  </p:normalViewPr>
  <p:slideViewPr>
    <p:cSldViewPr>
      <p:cViewPr varScale="1">
        <p:scale>
          <a:sx n="108" d="100"/>
          <a:sy n="108" d="100"/>
        </p:scale>
        <p:origin x="1638" y="102"/>
      </p:cViewPr>
      <p:guideLst>
        <p:guide orient="horz" pos="2161"/>
        <p:guide pos="2881"/>
        <p:guide pos="30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265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anose="02020603060405020304" pitchFamily="18" charset="0"/>
              </a:defRPr>
            </a:lvl1pPr>
          </a:lstStyle>
          <a:p>
            <a:fld id="{25C74BE0-5289-4A59-BE13-A5152D49D1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044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75" y="0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>
            <a:lvl1pPr algn="r" defTabSz="922508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236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624" y="4686068"/>
            <a:ext cx="5015095" cy="44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135"/>
            <a:ext cx="2917789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defTabSz="92250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75" y="9372135"/>
            <a:ext cx="2917788" cy="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79" tIns="46089" rIns="92179" bIns="46089" numCol="1" anchor="b" anchorCtr="0" compatLnSpc="1">
            <a:prstTxWarp prst="textNoShape">
              <a:avLst/>
            </a:prstTxWarp>
          </a:bodyPr>
          <a:lstStyle>
            <a:lvl1pPr algn="r" defTabSz="922508">
              <a:defRPr sz="1100"/>
            </a:lvl1pPr>
          </a:lstStyle>
          <a:p>
            <a:fld id="{56F11087-0B28-4048-84AA-7BB7E55CB46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221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2994" indent="-281921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684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8757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9831" indent="-225537" defTabSz="92250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0904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31978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83051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34125" indent="-225537" defTabSz="9225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FB7698-FD3F-42E7-B9C3-C4E186A9741D}" type="slidenum">
              <a:rPr lang="de-DE"/>
              <a:pPr/>
              <a:t>1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2362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0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1"/>
            <a:ext cx="9145588" cy="61750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0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7376"/>
            <a:ext cx="9145588" cy="8677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500" y="5950074"/>
            <a:ext cx="6307138" cy="619324"/>
          </a:xfrm>
        </p:spPr>
        <p:txBody>
          <a:bodyPr lIns="0" tIns="0" rIns="0" bIns="0" anchor="t"/>
          <a:lstStyle>
            <a:lvl1pPr>
              <a:lnSpc>
                <a:spcPts val="3200"/>
              </a:lnSpc>
              <a:defRPr sz="2800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8079" y="5860064"/>
            <a:ext cx="1688174" cy="51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512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08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3337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46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2188"/>
            <a:ext cx="5487986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6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8926"/>
            <a:ext cx="5487986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778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288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9250" y="323851"/>
            <a:ext cx="2103438" cy="56261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351" y="323851"/>
            <a:ext cx="6159499" cy="56261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7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87419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7561" y="981795"/>
            <a:ext cx="5892266" cy="499491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Textplatzhalt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782484" y="3055229"/>
            <a:ext cx="1530170" cy="488071"/>
          </a:xfrm>
        </p:spPr>
        <p:txBody>
          <a:bodyPr lIns="36000" tIns="36000" rIns="36000" bIns="36000">
            <a:normAutofit/>
          </a:bodyPr>
          <a:lstStyle>
            <a:lvl1pPr marL="0" indent="0" algn="r">
              <a:lnSpc>
                <a:spcPct val="1000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847924" y="3056459"/>
            <a:ext cx="1528236" cy="486841"/>
          </a:xfrm>
        </p:spPr>
        <p:txBody>
          <a:bodyPr lIns="36000" tIns="36000" rIns="36000" bIns="36000">
            <a:normAutofit/>
          </a:bodyPr>
          <a:lstStyle>
            <a:lvl1pPr marL="0" indent="0">
              <a:lnSpc>
                <a:spcPct val="1000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1774581" y="4854321"/>
            <a:ext cx="1364859" cy="487977"/>
          </a:xfrm>
        </p:spPr>
        <p:txBody>
          <a:bodyPr lIns="36000" tIns="36000" rIns="36000" bIns="36000">
            <a:normAutofit/>
          </a:bodyPr>
          <a:lstStyle>
            <a:lvl1pPr marL="0" indent="0" algn="r">
              <a:lnSpc>
                <a:spcPct val="1000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058216" y="4861941"/>
            <a:ext cx="1317943" cy="480357"/>
          </a:xfrm>
        </p:spPr>
        <p:txBody>
          <a:bodyPr lIns="36000" tIns="36000" rIns="36000" bIns="36000">
            <a:normAutofit/>
          </a:bodyPr>
          <a:lstStyle>
            <a:lvl1pPr marL="0" indent="0">
              <a:lnSpc>
                <a:spcPct val="1000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21" hasCustomPrompt="1"/>
          </p:nvPr>
        </p:nvSpPr>
        <p:spPr>
          <a:xfrm>
            <a:off x="4314825" y="4849437"/>
            <a:ext cx="1342680" cy="492861"/>
          </a:xfrm>
          <a:ln w="6350">
            <a:noFill/>
          </a:ln>
        </p:spPr>
        <p:txBody>
          <a:bodyPr lIns="36000" tIns="36000" rIns="36000" bIns="36000">
            <a:normAutofit/>
          </a:bodyPr>
          <a:lstStyle>
            <a:lvl1pPr marL="0" indent="0" algn="r">
              <a:lnSpc>
                <a:spcPct val="1000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2218009" y="1502460"/>
            <a:ext cx="1998391" cy="381924"/>
          </a:xfrm>
        </p:spPr>
        <p:txBody>
          <a:bodyPr lIns="36000" tIns="36000" rIns="36000" bIns="36000">
            <a:normAutofit/>
          </a:bodyPr>
          <a:lstStyle>
            <a:lvl1pPr marL="0" indent="0" algn="r">
              <a:lnSpc>
                <a:spcPct val="1000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  <p:sp>
        <p:nvSpPr>
          <p:cNvPr id="16" name="Textplatzhalter 6"/>
          <p:cNvSpPr>
            <a:spLocks noGrp="1"/>
          </p:cNvSpPr>
          <p:nvPr>
            <p:ph type="body" sz="quarter" idx="23" hasCustomPrompt="1"/>
          </p:nvPr>
        </p:nvSpPr>
        <p:spPr>
          <a:xfrm>
            <a:off x="3910012" y="3587323"/>
            <a:ext cx="1319214" cy="492861"/>
          </a:xfrm>
          <a:ln w="6350">
            <a:noFill/>
          </a:ln>
        </p:spPr>
        <p:txBody>
          <a:bodyPr lIns="36000" tIns="36000" rIns="36000" bIns="36000" anchor="b">
            <a:normAutofit/>
          </a:bodyPr>
          <a:lstStyle>
            <a:lvl1pPr marL="0" indent="0" algn="ctr">
              <a:lnSpc>
                <a:spcPct val="1000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de-DE" dirty="0"/>
              <a:t>Text einfügen</a:t>
            </a:r>
          </a:p>
        </p:txBody>
      </p:sp>
    </p:spTree>
    <p:extLst>
      <p:ext uri="{BB962C8B-B14F-4D97-AF65-F5344CB8AC3E}">
        <p14:creationId xmlns:p14="http://schemas.microsoft.com/office/powerpoint/2010/main" val="3591277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350" y="189434"/>
            <a:ext cx="3625456" cy="393630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6615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8489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3987" cy="1501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5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349" y="1660525"/>
            <a:ext cx="4130676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0427" y="1660525"/>
            <a:ext cx="4132263" cy="428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776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7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661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6615" y="2174876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11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739" y="6412980"/>
            <a:ext cx="2133601" cy="2571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62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350" y="6161631"/>
            <a:ext cx="2565264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Seite </a:t>
            </a:r>
            <a:fld id="{B5447626-1553-4A18-BC71-2D7C38194047}" type="slidenum">
              <a:rPr lang="de-DE" smtClean="0"/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80787" y="5455019"/>
            <a:ext cx="823591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</a:t>
            </a:r>
            <a:r>
              <a:rPr lang="de-DE" sz="800" kern="120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Bayern 2018</a:t>
            </a:r>
            <a:endParaRPr lang="de-DE" sz="8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43349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350" y="1660525"/>
            <a:ext cx="8415338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326" y="6070600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326" y="931863"/>
            <a:ext cx="829310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350" y="431800"/>
            <a:ext cx="8356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5" tIns="45700" rIns="91395" bIns="45700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323850"/>
            <a:ext cx="8415338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3024" y="6161632"/>
            <a:ext cx="2133601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003064" y="298834"/>
            <a:ext cx="1688174" cy="5123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40" r:id="rId3"/>
    <p:sldLayoutId id="2147483737" r:id="rId4"/>
    <p:sldLayoutId id="2147483727" r:id="rId5"/>
    <p:sldLayoutId id="2147483728" r:id="rId6"/>
    <p:sldLayoutId id="2147483729" r:id="rId7"/>
    <p:sldLayoutId id="2147483730" r:id="rId8"/>
    <p:sldLayoutId id="2147483738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hf hdr="0" dt="0"/>
  <p:txStyles>
    <p:titleStyle>
      <a:lvl1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965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189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377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566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754" algn="l" defTabSz="915965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defTabSz="915965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70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354" indent="-177796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325" indent="-179384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533" indent="-174621" algn="l" defTabSz="915965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721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910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9098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6287" indent="-174621" algn="l" defTabSz="915965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20" y="5725049"/>
            <a:ext cx="6307136" cy="106997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de-DE" dirty="0"/>
              <a:t>Datenschutz im Arbeitsalltag</a:t>
            </a:r>
            <a:br>
              <a:rPr lang="de-DE" dirty="0"/>
            </a:br>
            <a:r>
              <a:rPr lang="de-DE" sz="2000" dirty="0"/>
              <a:t>Arbeitsmaterialien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Datenschutzbeauftragte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Datenschutz im Arbeitsalltag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7949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78344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SCHUFA_Praesentationsvorlage 2">
      <a:dk1>
        <a:srgbClr val="1A1A1A"/>
      </a:dk1>
      <a:lt1>
        <a:srgbClr val="FFFFFF"/>
      </a:lt1>
      <a:dk2>
        <a:srgbClr val="1A1A1A"/>
      </a:dk2>
      <a:lt2>
        <a:srgbClr val="D7D8D9"/>
      </a:lt2>
      <a:accent1>
        <a:srgbClr val="CBD7D6"/>
      </a:accent1>
      <a:accent2>
        <a:srgbClr val="ACBCB8"/>
      </a:accent2>
      <a:accent3>
        <a:srgbClr val="FFFFFF"/>
      </a:accent3>
      <a:accent4>
        <a:srgbClr val="141414"/>
      </a:accent4>
      <a:accent5>
        <a:srgbClr val="E2E8E8"/>
      </a:accent5>
      <a:accent6>
        <a:srgbClr val="9BAAA6"/>
      </a:accent6>
      <a:hlink>
        <a:srgbClr val="96A8A2"/>
      </a:hlink>
      <a:folHlink>
        <a:srgbClr val="5A6A6A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</Words>
  <Application>Microsoft Office PowerPoint</Application>
  <PresentationFormat>Benutzerdefiniert</PresentationFormat>
  <Paragraphs>4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Tahoma</vt:lpstr>
      <vt:lpstr>Times</vt:lpstr>
      <vt:lpstr>Wingdings</vt:lpstr>
      <vt:lpstr>SCHUFA_Praesentationsvorlage</vt:lpstr>
      <vt:lpstr>Datenschutz im Arbeitsalltag Arbeitsmaterialien</vt:lpstr>
      <vt:lpstr>Datenschutzbeauftragte</vt:lpstr>
      <vt:lpstr>PowerPoint-Präsentation</vt:lpstr>
    </vt:vector>
  </TitlesOfParts>
  <Manager>mg</Manager>
  <Company>Helliwood media &amp; education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Datenschutz</dc:title>
  <dc:subject>SCHUFA Masterlayout</dc:subject>
  <dc:creator>deumer@helliwood.com</dc:creator>
  <cp:lastModifiedBy>Stadelmayr Elisabeth</cp:lastModifiedBy>
  <cp:revision>415</cp:revision>
  <cp:lastPrinted>2013-07-01T08:57:45Z</cp:lastPrinted>
  <dcterms:created xsi:type="dcterms:W3CDTF">2008-07-07T09:25:06Z</dcterms:created>
  <dcterms:modified xsi:type="dcterms:W3CDTF">2024-07-18T06:17:10Z</dcterms:modified>
</cp:coreProperties>
</file>