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14"/>
  </p:notesMasterIdLst>
  <p:handoutMasterIdLst>
    <p:handoutMasterId r:id="rId15"/>
  </p:handoutMasterIdLst>
  <p:sldIdLst>
    <p:sldId id="303" r:id="rId2"/>
    <p:sldId id="310" r:id="rId3"/>
    <p:sldId id="315" r:id="rId4"/>
    <p:sldId id="316" r:id="rId5"/>
    <p:sldId id="317" r:id="rId6"/>
    <p:sldId id="318" r:id="rId7"/>
    <p:sldId id="319" r:id="rId8"/>
    <p:sldId id="311" r:id="rId9"/>
    <p:sldId id="312" r:id="rId10"/>
    <p:sldId id="313" r:id="rId11"/>
    <p:sldId id="314" r:id="rId12"/>
    <p:sldId id="309" r:id="rId13"/>
  </p:sldIdLst>
  <p:sldSz cx="9145588" cy="6859588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2881" userDrawn="1">
          <p15:clr>
            <a:srgbClr val="A4A3A4"/>
          </p15:clr>
        </p15:guide>
        <p15:guide id="3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5F4"/>
    <a:srgbClr val="283D7C"/>
    <a:srgbClr val="004388"/>
    <a:srgbClr val="E8E8F2"/>
    <a:srgbClr val="CBD7D6"/>
    <a:srgbClr val="5A6A6A"/>
    <a:srgbClr val="484848"/>
    <a:srgbClr val="FF6300"/>
    <a:srgbClr val="ACBCB8"/>
    <a:srgbClr val="A4BB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796" autoAdjust="0"/>
  </p:normalViewPr>
  <p:slideViewPr>
    <p:cSldViewPr>
      <p:cViewPr varScale="1">
        <p:scale>
          <a:sx n="124" d="100"/>
          <a:sy n="124" d="100"/>
        </p:scale>
        <p:origin x="1158" y="108"/>
      </p:cViewPr>
      <p:guideLst>
        <p:guide orient="horz" pos="2161"/>
        <p:guide pos="2881"/>
        <p:guide pos="30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265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anose="02020603060405020304" pitchFamily="18" charset="0"/>
              </a:defRPr>
            </a:lvl1pPr>
          </a:lstStyle>
          <a:p>
            <a:fld id="{25C74BE0-5289-4A59-BE13-A5152D49D1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44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236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624" y="4686068"/>
            <a:ext cx="5015095" cy="44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100"/>
            </a:lvl1pPr>
          </a:lstStyle>
          <a:p>
            <a:fld id="{56F11087-0B28-4048-84AA-7BB7E55CB46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21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2994" indent="-281921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684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8757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9831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0904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1978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3051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34125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FB7698-FD3F-42E7-B9C3-C4E186A9741D}" type="slidenum">
              <a:rPr lang="de-DE"/>
              <a:pPr/>
              <a:t>1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2362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0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de-DE" sz="11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717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1"/>
            <a:ext cx="9145588" cy="6175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0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7376"/>
            <a:ext cx="9145588" cy="867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500" y="5950074"/>
            <a:ext cx="6307138" cy="619324"/>
          </a:xfrm>
        </p:spPr>
        <p:txBody>
          <a:bodyPr lIns="0" tIns="0" rIns="0" bIns="0" anchor="t"/>
          <a:lstStyle>
            <a:lvl1pPr>
              <a:lnSpc>
                <a:spcPts val="3200"/>
              </a:lnSpc>
              <a:defRPr sz="2800"/>
            </a:lvl1pPr>
          </a:lstStyle>
          <a:p>
            <a:pPr lvl="0"/>
            <a:r>
              <a:rPr lang="de-DE" noProof="0" dirty="0" smtClean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8079" y="5860064"/>
            <a:ext cx="1688174" cy="51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512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afelbild Fit im Urheberrecht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34453" y="1134378"/>
            <a:ext cx="6675411" cy="4758576"/>
          </a:xfrm>
          <a:prstGeom prst="rect">
            <a:avLst/>
          </a:prstGeom>
        </p:spPr>
      </p:pic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50920" y="1181472"/>
            <a:ext cx="2011984" cy="1401707"/>
          </a:xfrm>
          <a:prstGeom prst="triangle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ctr">
              <a:lnSpc>
                <a:spcPct val="1000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87350" y="323850"/>
            <a:ext cx="8415338" cy="706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2415540" y="2659380"/>
            <a:ext cx="4320540" cy="1569720"/>
          </a:xfrm>
          <a:prstGeom prst="trapezoid">
            <a:avLst>
              <a:gd name="adj" fmla="val 71200"/>
            </a:avLst>
          </a:prstGeom>
        </p:spPr>
        <p:txBody>
          <a:bodyPr lIns="180000" tIns="0" rIns="36000" bIns="36000" anchor="ctr">
            <a:normAutofit/>
          </a:bodyPr>
          <a:lstStyle>
            <a:lvl1pPr marL="0" indent="0" algn="ctr">
              <a:lnSpc>
                <a:spcPct val="100000"/>
              </a:lnSpc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34" hasCustomPrompt="1"/>
          </p:nvPr>
        </p:nvSpPr>
        <p:spPr>
          <a:xfrm>
            <a:off x="1249983" y="4287522"/>
            <a:ext cx="6615795" cy="1569720"/>
          </a:xfrm>
          <a:prstGeom prst="trapezoid">
            <a:avLst>
              <a:gd name="adj" fmla="val 71200"/>
            </a:avLst>
          </a:prstGeom>
        </p:spPr>
        <p:txBody>
          <a:bodyPr lIns="288000" tIns="0" rIns="36000" bIns="36000" anchor="ctr">
            <a:normAutofit/>
          </a:bodyPr>
          <a:lstStyle>
            <a:lvl1pPr marL="0" indent="0" algn="ctr">
              <a:lnSpc>
                <a:spcPct val="100000"/>
              </a:lnSpc>
              <a:defRPr sz="24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88804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afelbild Fit im Urheberrecht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 userDrawn="1"/>
        </p:nvGrpSpPr>
        <p:grpSpPr>
          <a:xfrm>
            <a:off x="839632" y="1164704"/>
            <a:ext cx="7472356" cy="4829328"/>
            <a:chOff x="839632" y="1164704"/>
            <a:chExt cx="7472356" cy="4829328"/>
          </a:xfrm>
        </p:grpSpPr>
        <p:pic>
          <p:nvPicPr>
            <p:cNvPr id="5" name="Grafik 4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839632" y="1164704"/>
              <a:ext cx="7472356" cy="4829328"/>
            </a:xfrm>
            <a:prstGeom prst="rect">
              <a:avLst/>
            </a:prstGeom>
          </p:spPr>
        </p:pic>
        <p:sp>
          <p:nvSpPr>
            <p:cNvPr id="2" name="Ellipse 1"/>
            <p:cNvSpPr/>
            <p:nvPr userDrawn="1"/>
          </p:nvSpPr>
          <p:spPr bwMode="auto">
            <a:xfrm>
              <a:off x="1197419" y="3506544"/>
              <a:ext cx="1367354" cy="1215125"/>
            </a:xfrm>
            <a:prstGeom prst="ellipse">
              <a:avLst/>
            </a:prstGeom>
            <a:solidFill>
              <a:srgbClr val="D6E5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Ellipse 16"/>
            <p:cNvSpPr/>
            <p:nvPr userDrawn="1"/>
          </p:nvSpPr>
          <p:spPr bwMode="auto">
            <a:xfrm>
              <a:off x="6180242" y="3506543"/>
              <a:ext cx="1367354" cy="1215125"/>
            </a:xfrm>
            <a:prstGeom prst="ellipse">
              <a:avLst/>
            </a:prstGeom>
            <a:solidFill>
              <a:srgbClr val="D6E5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Ellipse 18"/>
            <p:cNvSpPr/>
            <p:nvPr userDrawn="1"/>
          </p:nvSpPr>
          <p:spPr bwMode="auto">
            <a:xfrm>
              <a:off x="3582684" y="3515083"/>
              <a:ext cx="1367354" cy="1215125"/>
            </a:xfrm>
            <a:prstGeom prst="ellipse">
              <a:avLst/>
            </a:prstGeom>
            <a:solidFill>
              <a:srgbClr val="D6E5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731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87350" y="323850"/>
            <a:ext cx="8415338" cy="706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891416" y="2214659"/>
            <a:ext cx="1996564" cy="719041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207404" y="2214659"/>
            <a:ext cx="1996564" cy="719041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490620" y="2214659"/>
            <a:ext cx="2746599" cy="719041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120139" y="3349814"/>
            <a:ext cx="1554481" cy="1549846"/>
          </a:xfrm>
          <a:prstGeom prst="ellipse">
            <a:avLst/>
          </a:prstGeom>
        </p:spPr>
        <p:txBody>
          <a:bodyPr lIns="0" tIns="0" rIns="0" bIns="0" anchor="t">
            <a:normAutofit/>
          </a:bodyPr>
          <a:lstStyle>
            <a:lvl1pPr marL="171450" indent="-171450" algn="l">
              <a:lnSpc>
                <a:spcPct val="100000"/>
              </a:lnSpc>
              <a:buFont typeface="Wingdings" panose="05000000000000000000" pitchFamily="2" charset="2"/>
              <a:buChar char="§"/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3485054" y="3349814"/>
            <a:ext cx="1554481" cy="1549846"/>
          </a:xfrm>
          <a:prstGeom prst="ellipse">
            <a:avLst/>
          </a:prstGeom>
        </p:spPr>
        <p:txBody>
          <a:bodyPr lIns="0" tIns="0" rIns="0" bIns="0" anchor="t">
            <a:normAutofit/>
          </a:bodyPr>
          <a:lstStyle>
            <a:lvl1pPr marL="171450" indent="-171450" algn="l">
              <a:lnSpc>
                <a:spcPct val="100000"/>
              </a:lnSpc>
              <a:buFont typeface="Wingdings" panose="05000000000000000000" pitchFamily="2" charset="2"/>
              <a:buChar char="§"/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6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6124778" y="3342194"/>
            <a:ext cx="1554481" cy="1559114"/>
          </a:xfrm>
          <a:prstGeom prst="ellipse">
            <a:avLst/>
          </a:prstGeom>
        </p:spPr>
        <p:txBody>
          <a:bodyPr lIns="0" tIns="0" rIns="0" bIns="0" anchor="t">
            <a:normAutofit/>
          </a:bodyPr>
          <a:lstStyle>
            <a:lvl1pPr marL="171450" indent="-171450" algn="l">
              <a:lnSpc>
                <a:spcPct val="100000"/>
              </a:lnSpc>
              <a:buFont typeface="Wingdings" panose="05000000000000000000" pitchFamily="2" charset="2"/>
              <a:buChar char="§"/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8" name="Textplatzhalter 6"/>
          <p:cNvSpPr>
            <a:spLocks noGrp="1"/>
          </p:cNvSpPr>
          <p:nvPr>
            <p:ph type="body" sz="quarter" idx="20" hasCustomPrompt="1"/>
          </p:nvPr>
        </p:nvSpPr>
        <p:spPr>
          <a:xfrm>
            <a:off x="1969572" y="5192609"/>
            <a:ext cx="5482788" cy="750991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937292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6615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8489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3987" cy="1501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51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349" y="1660525"/>
            <a:ext cx="4130676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0427" y="1660525"/>
            <a:ext cx="4132263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776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7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1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15" y="2174876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11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622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80787" y="5455019"/>
            <a:ext cx="823591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 </a:t>
            </a: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2018</a:t>
            </a:r>
            <a:endParaRPr lang="de-DE" sz="8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433490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081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3337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46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7339" y="1089187"/>
            <a:ext cx="8235915" cy="484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1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88"/>
            <a:ext cx="5487986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6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26"/>
            <a:ext cx="5487986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778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288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9250" y="323851"/>
            <a:ext cx="2103438" cy="56261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351" y="323851"/>
            <a:ext cx="6159499" cy="56261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74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7339" y="1077764"/>
            <a:ext cx="8235915" cy="484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220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7339" y="1077764"/>
            <a:ext cx="8235915" cy="484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382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7339" y="1087000"/>
            <a:ext cx="8235915" cy="484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8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7061" y="1089187"/>
            <a:ext cx="8235915" cy="484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1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afelbild Fit im Urheberrecht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47028" y="1030287"/>
            <a:ext cx="6466126" cy="4925557"/>
          </a:xfrm>
          <a:prstGeom prst="rect">
            <a:avLst/>
          </a:prstGeom>
        </p:spPr>
      </p:pic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62074" y="1047751"/>
            <a:ext cx="1438275" cy="857249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87350" y="323850"/>
            <a:ext cx="8415338" cy="706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343650" y="1047752"/>
            <a:ext cx="1438275" cy="866774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3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517695" y="2042363"/>
            <a:ext cx="1149306" cy="84371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9" name="Textplatzhalter 6"/>
          <p:cNvSpPr>
            <a:spLocks noGrp="1"/>
          </p:cNvSpPr>
          <p:nvPr>
            <p:ph type="body" sz="quarter" idx="26" hasCustomPrompt="1"/>
          </p:nvPr>
        </p:nvSpPr>
        <p:spPr>
          <a:xfrm>
            <a:off x="2792713" y="2034048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4033729" y="2034048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1" name="Textplatzhalter 6"/>
          <p:cNvSpPr>
            <a:spLocks noGrp="1"/>
          </p:cNvSpPr>
          <p:nvPr>
            <p:ph type="body" sz="quarter" idx="28" hasCustomPrompt="1"/>
          </p:nvPr>
        </p:nvSpPr>
        <p:spPr>
          <a:xfrm>
            <a:off x="5269862" y="2034048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2" name="Textplatzhalter 6"/>
          <p:cNvSpPr>
            <a:spLocks noGrp="1"/>
          </p:cNvSpPr>
          <p:nvPr>
            <p:ph type="body" sz="quarter" idx="29" hasCustomPrompt="1"/>
          </p:nvPr>
        </p:nvSpPr>
        <p:spPr>
          <a:xfrm>
            <a:off x="6343650" y="5063613"/>
            <a:ext cx="1438275" cy="866774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3" name="Textplatzhalter 6"/>
          <p:cNvSpPr>
            <a:spLocks noGrp="1"/>
          </p:cNvSpPr>
          <p:nvPr>
            <p:ph type="body" sz="quarter" idx="30" hasCustomPrompt="1"/>
          </p:nvPr>
        </p:nvSpPr>
        <p:spPr>
          <a:xfrm>
            <a:off x="1362074" y="5063613"/>
            <a:ext cx="1438275" cy="857249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4" name="Textplatzhalter 6"/>
          <p:cNvSpPr>
            <a:spLocks noGrp="1"/>
          </p:cNvSpPr>
          <p:nvPr>
            <p:ph type="body" sz="quarter" idx="31" hasCustomPrompt="1"/>
          </p:nvPr>
        </p:nvSpPr>
        <p:spPr>
          <a:xfrm>
            <a:off x="1506558" y="2987418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5" name="Textplatzhalter 6"/>
          <p:cNvSpPr>
            <a:spLocks noGrp="1"/>
          </p:cNvSpPr>
          <p:nvPr>
            <p:ph type="body" sz="quarter" idx="32" hasCustomPrompt="1"/>
          </p:nvPr>
        </p:nvSpPr>
        <p:spPr>
          <a:xfrm>
            <a:off x="1517695" y="4006669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6" name="Textplatzhalter 6"/>
          <p:cNvSpPr>
            <a:spLocks noGrp="1"/>
          </p:cNvSpPr>
          <p:nvPr>
            <p:ph type="body" sz="quarter" idx="33" hasCustomPrompt="1"/>
          </p:nvPr>
        </p:nvSpPr>
        <p:spPr>
          <a:xfrm>
            <a:off x="2781315" y="4025516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7" name="Textplatzhalter 6"/>
          <p:cNvSpPr>
            <a:spLocks noGrp="1"/>
          </p:cNvSpPr>
          <p:nvPr>
            <p:ph type="body" sz="quarter" idx="34" hasCustomPrompt="1"/>
          </p:nvPr>
        </p:nvSpPr>
        <p:spPr>
          <a:xfrm>
            <a:off x="4022331" y="4025516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8" name="Textplatzhalter 6"/>
          <p:cNvSpPr>
            <a:spLocks noGrp="1"/>
          </p:cNvSpPr>
          <p:nvPr>
            <p:ph type="body" sz="quarter" idx="35" hasCustomPrompt="1"/>
          </p:nvPr>
        </p:nvSpPr>
        <p:spPr>
          <a:xfrm>
            <a:off x="5258464" y="4025516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43" name="Textplatzhalter 6"/>
          <p:cNvSpPr>
            <a:spLocks noGrp="1"/>
          </p:cNvSpPr>
          <p:nvPr>
            <p:ph type="body" sz="quarter" idx="36" hasCustomPrompt="1"/>
          </p:nvPr>
        </p:nvSpPr>
        <p:spPr>
          <a:xfrm>
            <a:off x="6505995" y="2055422"/>
            <a:ext cx="1149306" cy="84371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44" name="Textplatzhalter 6"/>
          <p:cNvSpPr>
            <a:spLocks noGrp="1"/>
          </p:cNvSpPr>
          <p:nvPr>
            <p:ph type="body" sz="quarter" idx="37" hasCustomPrompt="1"/>
          </p:nvPr>
        </p:nvSpPr>
        <p:spPr>
          <a:xfrm>
            <a:off x="6504383" y="3010002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45" name="Textplatzhalter 6"/>
          <p:cNvSpPr>
            <a:spLocks noGrp="1"/>
          </p:cNvSpPr>
          <p:nvPr>
            <p:ph type="body" sz="quarter" idx="38" hasCustomPrompt="1"/>
          </p:nvPr>
        </p:nvSpPr>
        <p:spPr>
          <a:xfrm>
            <a:off x="6505995" y="4019728"/>
            <a:ext cx="1149306" cy="880602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362790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felbild Fit im Urheberrecht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2634" y="1091905"/>
            <a:ext cx="7284769" cy="4820538"/>
          </a:xfrm>
          <a:prstGeom prst="rect">
            <a:avLst/>
          </a:prstGeom>
        </p:spPr>
      </p:pic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974898" y="1978653"/>
            <a:ext cx="1859742" cy="14884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87350" y="323850"/>
            <a:ext cx="8415338" cy="706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9" name="Textplatzhalter 6"/>
          <p:cNvSpPr>
            <a:spLocks noGrp="1"/>
          </p:cNvSpPr>
          <p:nvPr>
            <p:ph type="body" sz="quarter" idx="26" hasCustomPrompt="1"/>
          </p:nvPr>
        </p:nvSpPr>
        <p:spPr>
          <a:xfrm>
            <a:off x="6029310" y="1978653"/>
            <a:ext cx="2169810" cy="14884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3028098" y="1978653"/>
            <a:ext cx="2793581" cy="148844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1" name="Textplatzhalter 6"/>
          <p:cNvSpPr>
            <a:spLocks noGrp="1"/>
          </p:cNvSpPr>
          <p:nvPr>
            <p:ph type="body" sz="quarter" idx="28" hasCustomPrompt="1"/>
          </p:nvPr>
        </p:nvSpPr>
        <p:spPr>
          <a:xfrm>
            <a:off x="2344689" y="3920623"/>
            <a:ext cx="4155171" cy="48373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2" name="Textplatzhalter 6"/>
          <p:cNvSpPr>
            <a:spLocks noGrp="1"/>
          </p:cNvSpPr>
          <p:nvPr>
            <p:ph type="body" sz="quarter" idx="29" hasCustomPrompt="1"/>
          </p:nvPr>
        </p:nvSpPr>
        <p:spPr>
          <a:xfrm>
            <a:off x="1407205" y="5396518"/>
            <a:ext cx="1450295" cy="48373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3" name="Textplatzhalter 6"/>
          <p:cNvSpPr>
            <a:spLocks noGrp="1"/>
          </p:cNvSpPr>
          <p:nvPr>
            <p:ph type="body" sz="quarter" idx="30" hasCustomPrompt="1"/>
          </p:nvPr>
        </p:nvSpPr>
        <p:spPr>
          <a:xfrm>
            <a:off x="3031056" y="5396518"/>
            <a:ext cx="1444108" cy="48373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4" name="Textplatzhalter 6"/>
          <p:cNvSpPr>
            <a:spLocks noGrp="1"/>
          </p:cNvSpPr>
          <p:nvPr>
            <p:ph type="body" sz="quarter" idx="31" hasCustomPrompt="1"/>
          </p:nvPr>
        </p:nvSpPr>
        <p:spPr>
          <a:xfrm>
            <a:off x="4692569" y="5396518"/>
            <a:ext cx="1444108" cy="48373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35" name="Textplatzhalter 6"/>
          <p:cNvSpPr>
            <a:spLocks noGrp="1"/>
          </p:cNvSpPr>
          <p:nvPr>
            <p:ph type="body" sz="quarter" idx="32" hasCustomPrompt="1"/>
          </p:nvPr>
        </p:nvSpPr>
        <p:spPr>
          <a:xfrm>
            <a:off x="6338431" y="5396518"/>
            <a:ext cx="1444108" cy="483737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74015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afelbild Fit im Urheberrecht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71548" y="1060702"/>
            <a:ext cx="6000904" cy="4882962"/>
          </a:xfrm>
          <a:prstGeom prst="rect">
            <a:avLst/>
          </a:prstGeom>
        </p:spPr>
      </p:pic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594409" y="1091196"/>
            <a:ext cx="1826972" cy="1213474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87350" y="323850"/>
            <a:ext cx="8415338" cy="706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3597243" y="1091197"/>
            <a:ext cx="2308257" cy="1213474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33" hasCustomPrompt="1"/>
          </p:nvPr>
        </p:nvSpPr>
        <p:spPr>
          <a:xfrm>
            <a:off x="6081237" y="1091196"/>
            <a:ext cx="1447323" cy="1213474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6" name="Textplatzhalter 6"/>
          <p:cNvSpPr>
            <a:spLocks noGrp="1"/>
          </p:cNvSpPr>
          <p:nvPr>
            <p:ph type="body" sz="quarter" idx="34" hasCustomPrompt="1"/>
          </p:nvPr>
        </p:nvSpPr>
        <p:spPr>
          <a:xfrm>
            <a:off x="1594409" y="4599924"/>
            <a:ext cx="1826972" cy="131319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18" name="Textplatzhalter 6"/>
          <p:cNvSpPr>
            <a:spLocks noGrp="1"/>
          </p:cNvSpPr>
          <p:nvPr>
            <p:ph type="body" sz="quarter" idx="35" hasCustomPrompt="1"/>
          </p:nvPr>
        </p:nvSpPr>
        <p:spPr>
          <a:xfrm>
            <a:off x="3597243" y="4599925"/>
            <a:ext cx="2087277" cy="131319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  <p:sp>
        <p:nvSpPr>
          <p:cNvPr id="22" name="Textplatzhalter 6"/>
          <p:cNvSpPr>
            <a:spLocks noGrp="1"/>
          </p:cNvSpPr>
          <p:nvPr>
            <p:ph type="body" sz="quarter" idx="36" hasCustomPrompt="1"/>
          </p:nvPr>
        </p:nvSpPr>
        <p:spPr>
          <a:xfrm>
            <a:off x="5836921" y="4599924"/>
            <a:ext cx="1691640" cy="1313196"/>
          </a:xfrm>
        </p:spPr>
        <p:txBody>
          <a:bodyPr lIns="36000" tIns="36000" rIns="36000" bIns="36000" anchor="t">
            <a:normAutofit/>
          </a:bodyPr>
          <a:lstStyle>
            <a:lvl1pPr marL="0" indent="0" algn="l">
              <a:lnSpc>
                <a:spcPct val="1000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899938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350" y="1660525"/>
            <a:ext cx="8415338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326" y="6070600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326" y="931863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350" y="431800"/>
            <a:ext cx="835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5" tIns="45700" rIns="91395" bIns="45700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323850"/>
            <a:ext cx="84153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3024" y="6161632"/>
            <a:ext cx="2133601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7003064" y="298834"/>
            <a:ext cx="1688174" cy="512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44" r:id="rId3"/>
    <p:sldLayoutId id="2147483745" r:id="rId4"/>
    <p:sldLayoutId id="2147483746" r:id="rId5"/>
    <p:sldLayoutId id="2147483747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37" r:id="rId12"/>
    <p:sldLayoutId id="2147483727" r:id="rId13"/>
    <p:sldLayoutId id="2147483728" r:id="rId14"/>
    <p:sldLayoutId id="2147483729" r:id="rId15"/>
    <p:sldLayoutId id="2147483730" r:id="rId16"/>
    <p:sldLayoutId id="2147483738" r:id="rId17"/>
    <p:sldLayoutId id="2147483731" r:id="rId18"/>
    <p:sldLayoutId id="2147483732" r:id="rId19"/>
    <p:sldLayoutId id="2147483733" r:id="rId20"/>
    <p:sldLayoutId id="2147483734" r:id="rId21"/>
    <p:sldLayoutId id="2147483735" r:id="rId2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189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377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566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754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defTabSz="915965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70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354" indent="-177796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325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533" indent="-174621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721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910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9098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6287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20" y="5725049"/>
            <a:ext cx="6307136" cy="106997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de-DE" dirty="0" smtClean="0"/>
              <a:t>Fit im Urheberrecht!</a:t>
            </a:r>
            <a:br>
              <a:rPr lang="de-DE" dirty="0" smtClean="0"/>
            </a:br>
            <a:r>
              <a:rPr lang="de-DE" sz="2000" dirty="0" smtClean="0"/>
              <a:t>Arbeitsmaterialien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Fit im Urheberrecht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Piraterie-Pyramide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565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smtClean="0"/>
              <a:t>Fit im Urheberrecht!</a:t>
            </a: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DRM-Systeme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3"/>
          <p:cNvSpPr txBox="1">
            <a:spLocks/>
          </p:cNvSpPr>
          <p:nvPr/>
        </p:nvSpPr>
        <p:spPr bwMode="auto">
          <a:xfrm>
            <a:off x="3207404" y="2214659"/>
            <a:ext cx="1996564" cy="719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596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180970" indent="-179384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360354" indent="-177796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541325" indent="-179384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717533" indent="-174621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5pPr>
            <a:lvl6pPr marL="1174721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1631910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2089098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2546287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kern="0" dirty="0"/>
          </a:p>
        </p:txBody>
      </p:sp>
      <p:sp>
        <p:nvSpPr>
          <p:cNvPr id="6" name="Textplatzhalter 3"/>
          <p:cNvSpPr txBox="1">
            <a:spLocks/>
          </p:cNvSpPr>
          <p:nvPr/>
        </p:nvSpPr>
        <p:spPr bwMode="auto">
          <a:xfrm>
            <a:off x="5500532" y="2219518"/>
            <a:ext cx="2744308" cy="719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596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180970" indent="-179384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360354" indent="-177796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541325" indent="-179384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717533" indent="-174621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5pPr>
            <a:lvl6pPr marL="1174721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1631910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2089098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2546287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kern="0" dirty="0"/>
          </a:p>
        </p:txBody>
      </p:sp>
      <p:sp>
        <p:nvSpPr>
          <p:cNvPr id="7" name="Textplatzhalter 3"/>
          <p:cNvSpPr txBox="1">
            <a:spLocks/>
          </p:cNvSpPr>
          <p:nvPr/>
        </p:nvSpPr>
        <p:spPr bwMode="auto">
          <a:xfrm>
            <a:off x="3207404" y="2199419"/>
            <a:ext cx="1996564" cy="719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596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180970" indent="-179384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360354" indent="-177796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541325" indent="-179384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717533" indent="-174621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5pPr>
            <a:lvl6pPr marL="1174721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1631910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2089098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2546287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kern="0" dirty="0"/>
          </a:p>
        </p:txBody>
      </p:sp>
      <p:sp>
        <p:nvSpPr>
          <p:cNvPr id="8" name="Textplatzhalter 3"/>
          <p:cNvSpPr txBox="1">
            <a:spLocks/>
          </p:cNvSpPr>
          <p:nvPr/>
        </p:nvSpPr>
        <p:spPr bwMode="auto">
          <a:xfrm>
            <a:off x="3207404" y="2229899"/>
            <a:ext cx="1996564" cy="719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596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180970" indent="-179384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360354" indent="-177796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541325" indent="-179384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717533" indent="-174621" algn="l" defTabSz="915965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4388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5pPr>
            <a:lvl6pPr marL="1174721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1631910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2089098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2546287" indent="-174621" algn="l" defTabSz="915965" rt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1223551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smtClean="0"/>
              <a:t>Fit im Urheberrecht!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Brainstorming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8" name="Textplatzhalter 27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Textplatzhalter 29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2" name="Textplatzhalter 31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" name="Textplatzhalter 32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681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Filmszenen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Fit im Urheberrecht</a:t>
            </a:r>
            <a:r>
              <a:rPr lang="de-DE" dirty="0" smtClean="0"/>
              <a:t>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0400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Filmszenen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Fit im Urheberrecht</a:t>
            </a:r>
            <a:r>
              <a:rPr lang="de-DE" dirty="0" smtClean="0"/>
              <a:t>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7332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Filmszenen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Fit im Urheberrecht</a:t>
            </a:r>
            <a:r>
              <a:rPr lang="de-DE" dirty="0" smtClean="0"/>
              <a:t>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5189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Filmszenen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Fit im Urheberrecht</a:t>
            </a:r>
            <a:r>
              <a:rPr lang="de-DE" dirty="0" smtClean="0"/>
              <a:t>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3745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Filmszenen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Fit im Urheberrecht</a:t>
            </a:r>
            <a:r>
              <a:rPr lang="de-DE" dirty="0" smtClean="0"/>
              <a:t>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4763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Fit im Urheberrecht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Fotos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1130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Fit im Urheberrecht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Urheberrechtsverstöße im Arbeitsumfeld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8353492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SCHUFA_Praesentationsvorlage 2">
      <a:dk1>
        <a:srgbClr val="1A1A1A"/>
      </a:dk1>
      <a:lt1>
        <a:srgbClr val="FFFFFF"/>
      </a:lt1>
      <a:dk2>
        <a:srgbClr val="1A1A1A"/>
      </a:dk2>
      <a:lt2>
        <a:srgbClr val="D7D8D9"/>
      </a:lt2>
      <a:accent1>
        <a:srgbClr val="CBD7D6"/>
      </a:accent1>
      <a:accent2>
        <a:srgbClr val="ACBCB8"/>
      </a:accent2>
      <a:accent3>
        <a:srgbClr val="FFFFFF"/>
      </a:accent3>
      <a:accent4>
        <a:srgbClr val="141414"/>
      </a:accent4>
      <a:accent5>
        <a:srgbClr val="E2E8E8"/>
      </a:accent5>
      <a:accent6>
        <a:srgbClr val="9BAAA6"/>
      </a:accent6>
      <a:hlink>
        <a:srgbClr val="96A8A2"/>
      </a:hlink>
      <a:folHlink>
        <a:srgbClr val="5A6A6A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</Words>
  <Application>Microsoft Office PowerPoint</Application>
  <PresentationFormat>Benutzerdefiniert</PresentationFormat>
  <Paragraphs>23</Paragraphs>
  <Slides>12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Tahoma</vt:lpstr>
      <vt:lpstr>Times</vt:lpstr>
      <vt:lpstr>Wingdings</vt:lpstr>
      <vt:lpstr>SCHUFA_Praesentationsvorlage</vt:lpstr>
      <vt:lpstr>Fit im Urheberrecht! Arbeitsmaterialien</vt:lpstr>
      <vt:lpstr>Brainstorming</vt:lpstr>
      <vt:lpstr>Filmszenen</vt:lpstr>
      <vt:lpstr>Filmszenen</vt:lpstr>
      <vt:lpstr>Filmszenen</vt:lpstr>
      <vt:lpstr>Filmszenen</vt:lpstr>
      <vt:lpstr>Filmszenen</vt:lpstr>
      <vt:lpstr>Fotos</vt:lpstr>
      <vt:lpstr>Urheberrechtsverstöße im Arbeitsumfeld</vt:lpstr>
      <vt:lpstr>Piraterie-Pyramide</vt:lpstr>
      <vt:lpstr>DRM-Systeme</vt:lpstr>
      <vt:lpstr>PowerPoint-Präsentation</vt:lpstr>
    </vt:vector>
  </TitlesOfParts>
  <Manager>mg</Manager>
  <Company>Helliwood media &amp; education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Datenschutz</dc:title>
  <dc:subject>SCHUFA Masterlayout</dc:subject>
  <dc:creator>deumer@helliwood.com</dc:creator>
  <cp:lastModifiedBy>Anne Kirchner</cp:lastModifiedBy>
  <cp:revision>420</cp:revision>
  <cp:lastPrinted>2013-07-01T08:57:45Z</cp:lastPrinted>
  <dcterms:created xsi:type="dcterms:W3CDTF">2008-07-07T09:25:06Z</dcterms:created>
  <dcterms:modified xsi:type="dcterms:W3CDTF">2018-04-26T08:06:42Z</dcterms:modified>
</cp:coreProperties>
</file>