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5"/>
  </p:notesMasterIdLst>
  <p:handoutMasterIdLst>
    <p:handoutMasterId r:id="rId6"/>
  </p:handoutMasterIdLst>
  <p:sldIdLst>
    <p:sldId id="303" r:id="rId2"/>
    <p:sldId id="304" r:id="rId3"/>
    <p:sldId id="305" r:id="rId4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88"/>
    <a:srgbClr val="CBD7D6"/>
    <a:srgbClr val="5A6A6A"/>
    <a:srgbClr val="484848"/>
    <a:srgbClr val="FF6300"/>
    <a:srgbClr val="ACBCB8"/>
    <a:srgbClr val="A4BBC8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549" autoAdjust="0"/>
  </p:normalViewPr>
  <p:slideViewPr>
    <p:cSldViewPr>
      <p:cViewPr varScale="1">
        <p:scale>
          <a:sx n="124" d="100"/>
          <a:sy n="124" d="100"/>
        </p:scale>
        <p:origin x="1158" y="102"/>
      </p:cViewPr>
      <p:guideLst>
        <p:guide orient="horz" pos="2161"/>
        <p:guide pos="2881"/>
        <p:guide pos="3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06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2" b="19117"/>
          <a:stretch/>
        </p:blipFill>
        <p:spPr>
          <a:xfrm>
            <a:off x="1102" y="0"/>
            <a:ext cx="9144486" cy="6859588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  <p:sp>
        <p:nvSpPr>
          <p:cNvPr id="5" name="Textfeld 4"/>
          <p:cNvSpPr txBox="1"/>
          <p:nvPr userDrawn="1"/>
        </p:nvSpPr>
        <p:spPr>
          <a:xfrm rot="16200000">
            <a:off x="8137994" y="715493"/>
            <a:ext cx="1700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© shutterstock.com</a:t>
            </a:r>
            <a:endParaRPr lang="de-DE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0787" y="5455019"/>
            <a:ext cx="823591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</a:t>
            </a: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Bayern 2018</a:t>
            </a:r>
            <a:endParaRPr lang="de-DE" sz="8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8097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2093" y="1580258"/>
            <a:ext cx="7425852" cy="39656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5728" y="3126706"/>
            <a:ext cx="3132011" cy="1023168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257759" y="1697084"/>
            <a:ext cx="3960440" cy="1035115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82584" y="4964672"/>
            <a:ext cx="4545505" cy="490347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762573" y="2402174"/>
            <a:ext cx="2337686" cy="532442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397564" y="1817258"/>
            <a:ext cx="1687256" cy="446257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2413003" y="4334144"/>
            <a:ext cx="1641836" cy="446257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342979" y="2912219"/>
            <a:ext cx="1641836" cy="446257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42979" y="3558619"/>
            <a:ext cx="1641836" cy="446257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338486" y="4215016"/>
            <a:ext cx="1641836" cy="446257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0148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51179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9" r:id="rId2"/>
    <p:sldLayoutId id="2147483740" r:id="rId3"/>
    <p:sldLayoutId id="2147483737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41" r:id="rId10"/>
    <p:sldLayoutId id="2147483732" r:id="rId11"/>
    <p:sldLayoutId id="2147483733" r:id="rId12"/>
    <p:sldLayoutId id="2147483734" r:id="rId13"/>
    <p:sldLayoutId id="214748373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307136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dirty="0" smtClean="0"/>
              <a:t>Mein Profil im Netz</a:t>
            </a:r>
            <a:br>
              <a:rPr lang="de-DE" dirty="0" smtClean="0"/>
            </a:br>
            <a:r>
              <a:rPr lang="de-DE" sz="2000" dirty="0" smtClean="0"/>
              <a:t>Arbeitsmaterialien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Folgen der Datenpreisgabe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Mein Profil im Netz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7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54134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Benutzerdefiniert</PresentationFormat>
  <Paragraphs>5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</vt:lpstr>
      <vt:lpstr>Wingdings</vt:lpstr>
      <vt:lpstr>SCHUFA_Praesentationsvorlage</vt:lpstr>
      <vt:lpstr>Mein Profil im Netz Arbeitsmaterialien</vt:lpstr>
      <vt:lpstr>Folgen der Datenpreisgabe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Ich im Netz</dc:title>
  <dc:subject>SCHUFA Masterlayout</dc:subject>
  <dc:creator>Helliwood media &amp; education</dc:creator>
  <cp:lastModifiedBy>Anne Kirchner</cp:lastModifiedBy>
  <cp:revision>393</cp:revision>
  <cp:lastPrinted>2013-07-01T08:57:45Z</cp:lastPrinted>
  <dcterms:created xsi:type="dcterms:W3CDTF">2008-07-07T09:25:06Z</dcterms:created>
  <dcterms:modified xsi:type="dcterms:W3CDTF">2018-04-26T08:09:38Z</dcterms:modified>
</cp:coreProperties>
</file>