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72" r:id="rId2"/>
    <p:sldMasterId id="2147483721" r:id="rId3"/>
  </p:sldMasterIdLst>
  <p:notesMasterIdLst>
    <p:notesMasterId r:id="rId11"/>
  </p:notesMasterIdLst>
  <p:sldIdLst>
    <p:sldId id="593" r:id="rId4"/>
    <p:sldId id="594" r:id="rId5"/>
    <p:sldId id="595" r:id="rId6"/>
    <p:sldId id="596" r:id="rId7"/>
    <p:sldId id="597" r:id="rId8"/>
    <p:sldId id="598" r:id="rId9"/>
    <p:sldId id="599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6DDB264-70F5-46D2-8631-FC59FCF25091}">
          <p14:sldIdLst>
            <p14:sldId id="593"/>
          </p14:sldIdLst>
        </p14:section>
        <p14:section name="3.3 Eigenes Meme erstellen (15 Min.)" id="{B65C7E3F-2302-4F0E-B35C-095FBC11F69C}">
          <p14:sldIdLst>
            <p14:sldId id="594"/>
            <p14:sldId id="595"/>
            <p14:sldId id="596"/>
            <p14:sldId id="597"/>
            <p14:sldId id="598"/>
          </p14:sldIdLst>
        </p14:section>
        <p14:section name="Impressum" id="{7AD843CD-AC97-477D-92D0-1BCB2705E6AC}">
          <p14:sldIdLst>
            <p14:sldId id="5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811C08-B8D3-07A9-DCCF-819C014E5C12}" name="Renken Lina" initials="RL" userId="S-1-5-21-2006274056-1010123383-2343387302-7934" providerId="AD"/>
  <p188:author id="{FA2AF75E-C446-C3F8-E858-84B4BDAFFFD3}" name="Anna-Sophia Böhme" initials="AB" userId="S::anna-sophia.boehme@erdtartworks.de::a19ad6e6-4ed8-4521-99b3-7b7ab88bd722" providerId="AD"/>
  <p188:author id="{42DE4E7A-194A-FF0F-C1A4-28B6B0068C3A}" name="Spitzauer Anna-Lisa" initials="SAL" userId="S-1-5-21-2006274056-1010123383-2343387302-11479" providerId="AD"/>
  <p188:author id="{67FAE5E6-DD30-FD87-3C12-43150571B3A8}" name="Leontyne Adler" initials="LA" userId="S::leontyne.adler@erdtartworks.de::19d62994-23a2-45f0-9732-f1446edd879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g Maria" initials="BM" lastIdx="337" clrIdx="0">
    <p:extLst>
      <p:ext uri="{19B8F6BF-5375-455C-9EA6-DF929625EA0E}">
        <p15:presenceInfo xmlns:p15="http://schemas.microsoft.com/office/powerpoint/2012/main" userId="S-1-5-21-2006274056-1010123383-2343387302-10184" providerId="AD"/>
      </p:ext>
    </p:extLst>
  </p:cmAuthor>
  <p:cmAuthor id="2" name="Anna-Sophia Böhme" initials="ASB" lastIdx="4" clrIdx="1">
    <p:extLst>
      <p:ext uri="{19B8F6BF-5375-455C-9EA6-DF929625EA0E}">
        <p15:presenceInfo xmlns:p15="http://schemas.microsoft.com/office/powerpoint/2012/main" userId="S::anna-sophia.boehme@erdtartworks.de::a19ad6e6-4ed8-4521-99b3-7b7ab88bd722" providerId="AD"/>
      </p:ext>
    </p:extLst>
  </p:cmAuthor>
  <p:cmAuthor id="3" name="Hofmann Amelie" initials="HA" lastIdx="5" clrIdx="2">
    <p:extLst>
      <p:ext uri="{19B8F6BF-5375-455C-9EA6-DF929625EA0E}">
        <p15:presenceInfo xmlns:p15="http://schemas.microsoft.com/office/powerpoint/2012/main" userId="S-1-5-21-2006274056-1010123383-2343387302-9158" providerId="AD"/>
      </p:ext>
    </p:extLst>
  </p:cmAuthor>
  <p:cmAuthor id="4" name="Schulz Katharina" initials="SK" lastIdx="5" clrIdx="3">
    <p:extLst>
      <p:ext uri="{19B8F6BF-5375-455C-9EA6-DF929625EA0E}">
        <p15:presenceInfo xmlns:p15="http://schemas.microsoft.com/office/powerpoint/2012/main" userId="S-1-5-21-2006274056-1010123383-2343387302-8758" providerId="AD"/>
      </p:ext>
    </p:extLst>
  </p:cmAuthor>
  <p:cmAuthor id="5" name="Renken Lina" initials="RL" lastIdx="43" clrIdx="4">
    <p:extLst>
      <p:ext uri="{19B8F6BF-5375-455C-9EA6-DF929625EA0E}">
        <p15:presenceInfo xmlns:p15="http://schemas.microsoft.com/office/powerpoint/2012/main" userId="S-1-5-21-2006274056-1010123383-2343387302-79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7"/>
    <a:srgbClr val="004573"/>
    <a:srgbClr val="000000"/>
    <a:srgbClr val="26ABB4"/>
    <a:srgbClr val="97CCD2"/>
    <a:srgbClr val="FFD7A3"/>
    <a:srgbClr val="D0E8EA"/>
    <a:srgbClr val="DFEEF1"/>
    <a:srgbClr val="EA5901"/>
    <a:srgbClr val="8FB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17" autoAdjust="0"/>
    <p:restoredTop sz="80978" autoAdjust="0"/>
  </p:normalViewPr>
  <p:slideViewPr>
    <p:cSldViewPr snapToGrid="0">
      <p:cViewPr varScale="1">
        <p:scale>
          <a:sx n="92" d="100"/>
          <a:sy n="92" d="100"/>
        </p:scale>
        <p:origin x="90" y="4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-1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75686-9C25-463B-B065-C559F4C6D287}" type="datetimeFigureOut">
              <a:rPr lang="de-DE" smtClean="0"/>
              <a:t>22.10.2024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55F49-504D-4958-A8AE-D017FCEBF3F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413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55F49-504D-4958-A8AE-D017FCEBF3F9}" type="slidenum">
              <a:rPr lang="de-DE" sz="11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8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55F49-504D-4958-A8AE-D017FCEBF3F9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8349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55F49-504D-4958-A8AE-D017FCEBF3F9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6814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55F49-504D-4958-A8AE-D017FCEBF3F9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1242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55F49-504D-4958-A8AE-D017FCEBF3F9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7642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755F49-504D-4958-A8AE-D017FCEBF3F9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8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5216D4D7-F1A2-0BC3-B109-5F600ED9CEE4}"/>
              </a:ext>
            </a:extLst>
          </p:cNvPr>
          <p:cNvSpPr/>
          <p:nvPr userDrawn="1"/>
        </p:nvSpPr>
        <p:spPr>
          <a:xfrm>
            <a:off x="6275387" y="0"/>
            <a:ext cx="5176839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7" name="Rechteck 476">
            <a:extLst>
              <a:ext uri="{FF2B5EF4-FFF2-40B4-BE49-F238E27FC236}">
                <a16:creationId xmlns:a16="http://schemas.microsoft.com/office/drawing/2014/main" id="{7BAACA04-40FF-A4DA-D661-B5725457AC68}"/>
              </a:ext>
            </a:extLst>
          </p:cNvPr>
          <p:cNvSpPr/>
          <p:nvPr userDrawn="1"/>
        </p:nvSpPr>
        <p:spPr>
          <a:xfrm>
            <a:off x="371475" y="1102852"/>
            <a:ext cx="11449050" cy="5386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8" name="Grafik 477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114437E4-2607-2947-43FE-EA432F6244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245" y="378463"/>
            <a:ext cx="1738682" cy="368298"/>
          </a:xfrm>
          <a:prstGeom prst="rect">
            <a:avLst/>
          </a:prstGeom>
        </p:spPr>
      </p:pic>
      <p:sp>
        <p:nvSpPr>
          <p:cNvPr id="479" name="Textfeld 478">
            <a:extLst>
              <a:ext uri="{FF2B5EF4-FFF2-40B4-BE49-F238E27FC236}">
                <a16:creationId xmlns:a16="http://schemas.microsoft.com/office/drawing/2014/main" id="{CE2A6D25-DAC0-261C-2E24-20A87E001622}"/>
              </a:ext>
            </a:extLst>
          </p:cNvPr>
          <p:cNvSpPr txBox="1"/>
          <p:nvPr userDrawn="1"/>
        </p:nvSpPr>
        <p:spPr>
          <a:xfrm>
            <a:off x="947474" y="5336117"/>
            <a:ext cx="55080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e-D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Urheberrechte kennen und reflektieren</a:t>
            </a:r>
          </a:p>
        </p:txBody>
      </p:sp>
      <p:sp>
        <p:nvSpPr>
          <p:cNvPr id="480" name="Inhaltsplatzhalter 2">
            <a:extLst>
              <a:ext uri="{FF2B5EF4-FFF2-40B4-BE49-F238E27FC236}">
                <a16:creationId xmlns:a16="http://schemas.microsoft.com/office/drawing/2014/main" id="{E9CC809A-81F5-7E1B-BDB1-ED20EA777ED1}"/>
              </a:ext>
            </a:extLst>
          </p:cNvPr>
          <p:cNvSpPr txBox="1">
            <a:spLocks/>
          </p:cNvSpPr>
          <p:nvPr userDrawn="1"/>
        </p:nvSpPr>
        <p:spPr>
          <a:xfrm>
            <a:off x="947475" y="2995080"/>
            <a:ext cx="5508000" cy="1828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6600" b="1" kern="0" dirty="0" err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Memes</a:t>
            </a:r>
            <a:r>
              <a:rPr lang="de-DE" sz="6600" b="1" kern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erstellen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567F3577-3B28-5410-25F3-175D70876108}"/>
              </a:ext>
            </a:extLst>
          </p:cNvPr>
          <p:cNvSpPr txBox="1"/>
          <p:nvPr userDrawn="1"/>
        </p:nvSpPr>
        <p:spPr>
          <a:xfrm>
            <a:off x="947473" y="1776914"/>
            <a:ext cx="5508000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Materialien für den Einsatz im Unterricht</a:t>
            </a:r>
          </a:p>
          <a:p>
            <a:r>
              <a:rPr lang="de-D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die 8., 9. und 10. Jahrgangsstufe</a:t>
            </a:r>
          </a:p>
        </p:txBody>
      </p:sp>
      <p:grpSp>
        <p:nvGrpSpPr>
          <p:cNvPr id="482" name="Grafik 2">
            <a:extLst>
              <a:ext uri="{FF2B5EF4-FFF2-40B4-BE49-F238E27FC236}">
                <a16:creationId xmlns:a16="http://schemas.microsoft.com/office/drawing/2014/main" id="{2AEEE27E-53A9-F843-DE3C-0775540377B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490740" y="382940"/>
            <a:ext cx="1188917" cy="360000"/>
            <a:chOff x="2902267" y="2463164"/>
            <a:chExt cx="6300787" cy="1907857"/>
          </a:xfrm>
        </p:grpSpPr>
        <p:grpSp>
          <p:nvGrpSpPr>
            <p:cNvPr id="483" name="Grafik 2">
              <a:extLst>
                <a:ext uri="{FF2B5EF4-FFF2-40B4-BE49-F238E27FC236}">
                  <a16:creationId xmlns:a16="http://schemas.microsoft.com/office/drawing/2014/main" id="{3D48DA5E-267E-73AD-D8F0-8CDEE6E9D92D}"/>
                </a:ext>
              </a:extLst>
            </p:cNvPr>
            <p:cNvGrpSpPr/>
            <p:nvPr/>
          </p:nvGrpSpPr>
          <p:grpSpPr>
            <a:xfrm>
              <a:off x="2902267" y="2463164"/>
              <a:ext cx="6300787" cy="1907857"/>
              <a:chOff x="2902267" y="2463164"/>
              <a:chExt cx="6300787" cy="1907857"/>
            </a:xfrm>
          </p:grpSpPr>
          <p:sp>
            <p:nvSpPr>
              <p:cNvPr id="488" name="Freihandform: Form 487">
                <a:extLst>
                  <a:ext uri="{FF2B5EF4-FFF2-40B4-BE49-F238E27FC236}">
                    <a16:creationId xmlns:a16="http://schemas.microsoft.com/office/drawing/2014/main" id="{B7832CFF-C551-6E12-04E9-06BB3B9F438C}"/>
                  </a:ext>
                </a:extLst>
              </p:cNvPr>
              <p:cNvSpPr/>
              <p:nvPr/>
            </p:nvSpPr>
            <p:spPr>
              <a:xfrm>
                <a:off x="2909887" y="3113721"/>
                <a:ext cx="477202" cy="474345"/>
              </a:xfrm>
              <a:custGeom>
                <a:avLst/>
                <a:gdLst>
                  <a:gd name="connsiteX0" fmla="*/ 66675 w 477202"/>
                  <a:gd name="connsiteY0" fmla="*/ 474345 h 474345"/>
                  <a:gd name="connsiteX1" fmla="*/ 0 w 477202"/>
                  <a:gd name="connsiteY1" fmla="*/ 474345 h 474345"/>
                  <a:gd name="connsiteX2" fmla="*/ 0 w 477202"/>
                  <a:gd name="connsiteY2" fmla="*/ 0 h 474345"/>
                  <a:gd name="connsiteX3" fmla="*/ 101917 w 477202"/>
                  <a:gd name="connsiteY3" fmla="*/ 0 h 474345"/>
                  <a:gd name="connsiteX4" fmla="*/ 239077 w 477202"/>
                  <a:gd name="connsiteY4" fmla="*/ 366713 h 474345"/>
                  <a:gd name="connsiteX5" fmla="*/ 376238 w 477202"/>
                  <a:gd name="connsiteY5" fmla="*/ 0 h 474345"/>
                  <a:gd name="connsiteX6" fmla="*/ 477203 w 477202"/>
                  <a:gd name="connsiteY6" fmla="*/ 0 h 474345"/>
                  <a:gd name="connsiteX7" fmla="*/ 477203 w 477202"/>
                  <a:gd name="connsiteY7" fmla="*/ 474345 h 474345"/>
                  <a:gd name="connsiteX8" fmla="*/ 412433 w 477202"/>
                  <a:gd name="connsiteY8" fmla="*/ 474345 h 474345"/>
                  <a:gd name="connsiteX9" fmla="*/ 417195 w 477202"/>
                  <a:gd name="connsiteY9" fmla="*/ 62865 h 474345"/>
                  <a:gd name="connsiteX10" fmla="*/ 262890 w 477202"/>
                  <a:gd name="connsiteY10" fmla="*/ 474345 h 474345"/>
                  <a:gd name="connsiteX11" fmla="*/ 214313 w 477202"/>
                  <a:gd name="connsiteY11" fmla="*/ 474345 h 474345"/>
                  <a:gd name="connsiteX12" fmla="*/ 60960 w 477202"/>
                  <a:gd name="connsiteY12" fmla="*/ 62865 h 474345"/>
                  <a:gd name="connsiteX13" fmla="*/ 65723 w 477202"/>
                  <a:gd name="connsiteY13" fmla="*/ 474345 h 47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7202" h="474345">
                    <a:moveTo>
                      <a:pt x="66675" y="474345"/>
                    </a:moveTo>
                    <a:lnTo>
                      <a:pt x="0" y="474345"/>
                    </a:lnTo>
                    <a:lnTo>
                      <a:pt x="0" y="0"/>
                    </a:lnTo>
                    <a:lnTo>
                      <a:pt x="101917" y="0"/>
                    </a:lnTo>
                    <a:lnTo>
                      <a:pt x="239077" y="366713"/>
                    </a:lnTo>
                    <a:lnTo>
                      <a:pt x="376238" y="0"/>
                    </a:lnTo>
                    <a:lnTo>
                      <a:pt x="477203" y="0"/>
                    </a:lnTo>
                    <a:lnTo>
                      <a:pt x="477203" y="474345"/>
                    </a:lnTo>
                    <a:lnTo>
                      <a:pt x="412433" y="474345"/>
                    </a:lnTo>
                    <a:lnTo>
                      <a:pt x="417195" y="62865"/>
                    </a:lnTo>
                    <a:lnTo>
                      <a:pt x="262890" y="474345"/>
                    </a:lnTo>
                    <a:lnTo>
                      <a:pt x="214313" y="474345"/>
                    </a:lnTo>
                    <a:lnTo>
                      <a:pt x="60960" y="62865"/>
                    </a:lnTo>
                    <a:lnTo>
                      <a:pt x="65723" y="474345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9" name="Freihandform: Form 488">
                <a:extLst>
                  <a:ext uri="{FF2B5EF4-FFF2-40B4-BE49-F238E27FC236}">
                    <a16:creationId xmlns:a16="http://schemas.microsoft.com/office/drawing/2014/main" id="{447A6463-6978-94D4-C7B4-AAD049AC2B52}"/>
                  </a:ext>
                </a:extLst>
              </p:cNvPr>
              <p:cNvSpPr/>
              <p:nvPr/>
            </p:nvSpPr>
            <p:spPr>
              <a:xfrm>
                <a:off x="3487102" y="3218496"/>
                <a:ext cx="368617" cy="378142"/>
              </a:xfrm>
              <a:custGeom>
                <a:avLst/>
                <a:gdLst>
                  <a:gd name="connsiteX0" fmla="*/ 68580 w 368617"/>
                  <a:gd name="connsiteY0" fmla="*/ 214313 h 378142"/>
                  <a:gd name="connsiteX1" fmla="*/ 108585 w 368617"/>
                  <a:gd name="connsiteY1" fmla="*/ 286703 h 378142"/>
                  <a:gd name="connsiteX2" fmla="*/ 185738 w 368617"/>
                  <a:gd name="connsiteY2" fmla="*/ 314325 h 378142"/>
                  <a:gd name="connsiteX3" fmla="*/ 243840 w 368617"/>
                  <a:gd name="connsiteY3" fmla="*/ 299085 h 378142"/>
                  <a:gd name="connsiteX4" fmla="*/ 285750 w 368617"/>
                  <a:gd name="connsiteY4" fmla="*/ 256222 h 378142"/>
                  <a:gd name="connsiteX5" fmla="*/ 358140 w 368617"/>
                  <a:gd name="connsiteY5" fmla="*/ 256222 h 378142"/>
                  <a:gd name="connsiteX6" fmla="*/ 288607 w 368617"/>
                  <a:gd name="connsiteY6" fmla="*/ 346710 h 378142"/>
                  <a:gd name="connsiteX7" fmla="*/ 185738 w 368617"/>
                  <a:gd name="connsiteY7" fmla="*/ 378143 h 378142"/>
                  <a:gd name="connsiteX8" fmla="*/ 113347 w 368617"/>
                  <a:gd name="connsiteY8" fmla="*/ 363855 h 378142"/>
                  <a:gd name="connsiteX9" fmla="*/ 53340 w 368617"/>
                  <a:gd name="connsiteY9" fmla="*/ 321945 h 378142"/>
                  <a:gd name="connsiteX10" fmla="*/ 14288 w 368617"/>
                  <a:gd name="connsiteY10" fmla="*/ 260985 h 378142"/>
                  <a:gd name="connsiteX11" fmla="*/ 0 w 368617"/>
                  <a:gd name="connsiteY11" fmla="*/ 189547 h 378142"/>
                  <a:gd name="connsiteX12" fmla="*/ 12382 w 368617"/>
                  <a:gd name="connsiteY12" fmla="*/ 119063 h 378142"/>
                  <a:gd name="connsiteX13" fmla="*/ 50482 w 368617"/>
                  <a:gd name="connsiteY13" fmla="*/ 59055 h 378142"/>
                  <a:gd name="connsiteX14" fmla="*/ 110490 w 368617"/>
                  <a:gd name="connsiteY14" fmla="*/ 15240 h 378142"/>
                  <a:gd name="connsiteX15" fmla="*/ 183832 w 368617"/>
                  <a:gd name="connsiteY15" fmla="*/ 0 h 378142"/>
                  <a:gd name="connsiteX16" fmla="*/ 271463 w 368617"/>
                  <a:gd name="connsiteY16" fmla="*/ 21908 h 378142"/>
                  <a:gd name="connsiteX17" fmla="*/ 338138 w 368617"/>
                  <a:gd name="connsiteY17" fmla="*/ 82868 h 378142"/>
                  <a:gd name="connsiteX18" fmla="*/ 360997 w 368617"/>
                  <a:gd name="connsiteY18" fmla="*/ 136208 h 378142"/>
                  <a:gd name="connsiteX19" fmla="*/ 368617 w 368617"/>
                  <a:gd name="connsiteY19" fmla="*/ 202883 h 378142"/>
                  <a:gd name="connsiteX20" fmla="*/ 368617 w 368617"/>
                  <a:gd name="connsiteY20" fmla="*/ 213360 h 378142"/>
                  <a:gd name="connsiteX21" fmla="*/ 66675 w 368617"/>
                  <a:gd name="connsiteY21" fmla="*/ 213360 h 378142"/>
                  <a:gd name="connsiteX22" fmla="*/ 300038 w 368617"/>
                  <a:gd name="connsiteY22" fmla="*/ 156210 h 378142"/>
                  <a:gd name="connsiteX23" fmla="*/ 258127 w 368617"/>
                  <a:gd name="connsiteY23" fmla="*/ 87630 h 378142"/>
                  <a:gd name="connsiteX24" fmla="*/ 186690 w 368617"/>
                  <a:gd name="connsiteY24" fmla="*/ 63818 h 378142"/>
                  <a:gd name="connsiteX25" fmla="*/ 113347 w 368617"/>
                  <a:gd name="connsiteY25" fmla="*/ 88583 h 378142"/>
                  <a:gd name="connsiteX26" fmla="*/ 70485 w 368617"/>
                  <a:gd name="connsiteY26" fmla="*/ 156210 h 378142"/>
                  <a:gd name="connsiteX27" fmla="*/ 299085 w 368617"/>
                  <a:gd name="connsiteY27" fmla="*/ 156210 h 37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68617" h="378142">
                    <a:moveTo>
                      <a:pt x="68580" y="214313"/>
                    </a:moveTo>
                    <a:cubicBezTo>
                      <a:pt x="74295" y="243840"/>
                      <a:pt x="87630" y="268605"/>
                      <a:pt x="108585" y="286703"/>
                    </a:cubicBezTo>
                    <a:cubicBezTo>
                      <a:pt x="130492" y="304800"/>
                      <a:pt x="156210" y="314325"/>
                      <a:pt x="185738" y="314325"/>
                    </a:cubicBezTo>
                    <a:cubicBezTo>
                      <a:pt x="215265" y="314325"/>
                      <a:pt x="226695" y="309563"/>
                      <a:pt x="243840" y="299085"/>
                    </a:cubicBezTo>
                    <a:cubicBezTo>
                      <a:pt x="260985" y="288608"/>
                      <a:pt x="275272" y="274320"/>
                      <a:pt x="285750" y="256222"/>
                    </a:cubicBezTo>
                    <a:lnTo>
                      <a:pt x="358140" y="256222"/>
                    </a:lnTo>
                    <a:cubicBezTo>
                      <a:pt x="341947" y="296228"/>
                      <a:pt x="318135" y="325755"/>
                      <a:pt x="288607" y="346710"/>
                    </a:cubicBezTo>
                    <a:cubicBezTo>
                      <a:pt x="259080" y="367665"/>
                      <a:pt x="224790" y="378143"/>
                      <a:pt x="185738" y="378143"/>
                    </a:cubicBezTo>
                    <a:cubicBezTo>
                      <a:pt x="146685" y="378143"/>
                      <a:pt x="135255" y="373380"/>
                      <a:pt x="113347" y="363855"/>
                    </a:cubicBezTo>
                    <a:cubicBezTo>
                      <a:pt x="91440" y="354330"/>
                      <a:pt x="71438" y="340995"/>
                      <a:pt x="53340" y="321945"/>
                    </a:cubicBezTo>
                    <a:cubicBezTo>
                      <a:pt x="36195" y="304800"/>
                      <a:pt x="23813" y="283845"/>
                      <a:pt x="14288" y="260985"/>
                    </a:cubicBezTo>
                    <a:cubicBezTo>
                      <a:pt x="4763" y="238125"/>
                      <a:pt x="0" y="214313"/>
                      <a:pt x="0" y="189547"/>
                    </a:cubicBezTo>
                    <a:cubicBezTo>
                      <a:pt x="0" y="164783"/>
                      <a:pt x="3810" y="140970"/>
                      <a:pt x="12382" y="119063"/>
                    </a:cubicBezTo>
                    <a:cubicBezTo>
                      <a:pt x="20955" y="97155"/>
                      <a:pt x="33338" y="77153"/>
                      <a:pt x="50482" y="59055"/>
                    </a:cubicBezTo>
                    <a:cubicBezTo>
                      <a:pt x="68580" y="40005"/>
                      <a:pt x="88582" y="24765"/>
                      <a:pt x="110490" y="15240"/>
                    </a:cubicBezTo>
                    <a:cubicBezTo>
                      <a:pt x="132397" y="5715"/>
                      <a:pt x="157163" y="0"/>
                      <a:pt x="183832" y="0"/>
                    </a:cubicBezTo>
                    <a:cubicBezTo>
                      <a:pt x="210502" y="0"/>
                      <a:pt x="244792" y="7620"/>
                      <a:pt x="271463" y="21908"/>
                    </a:cubicBezTo>
                    <a:cubicBezTo>
                      <a:pt x="298132" y="36195"/>
                      <a:pt x="320992" y="57150"/>
                      <a:pt x="338138" y="82868"/>
                    </a:cubicBezTo>
                    <a:cubicBezTo>
                      <a:pt x="348615" y="99060"/>
                      <a:pt x="356235" y="117158"/>
                      <a:pt x="360997" y="136208"/>
                    </a:cubicBezTo>
                    <a:cubicBezTo>
                      <a:pt x="365760" y="155258"/>
                      <a:pt x="368617" y="178118"/>
                      <a:pt x="368617" y="202883"/>
                    </a:cubicBezTo>
                    <a:lnTo>
                      <a:pt x="368617" y="213360"/>
                    </a:lnTo>
                    <a:lnTo>
                      <a:pt x="66675" y="213360"/>
                    </a:lnTo>
                    <a:close/>
                    <a:moveTo>
                      <a:pt x="300038" y="156210"/>
                    </a:moveTo>
                    <a:cubicBezTo>
                      <a:pt x="292417" y="126683"/>
                      <a:pt x="278130" y="103822"/>
                      <a:pt x="258127" y="87630"/>
                    </a:cubicBezTo>
                    <a:cubicBezTo>
                      <a:pt x="238125" y="71438"/>
                      <a:pt x="214313" y="63818"/>
                      <a:pt x="186690" y="63818"/>
                    </a:cubicBezTo>
                    <a:cubicBezTo>
                      <a:pt x="159067" y="63818"/>
                      <a:pt x="134302" y="72390"/>
                      <a:pt x="113347" y="88583"/>
                    </a:cubicBezTo>
                    <a:cubicBezTo>
                      <a:pt x="92392" y="104775"/>
                      <a:pt x="78105" y="127635"/>
                      <a:pt x="70485" y="156210"/>
                    </a:cubicBezTo>
                    <a:lnTo>
                      <a:pt x="299085" y="156210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0" name="Freihandform: Form 489">
                <a:extLst>
                  <a:ext uri="{FF2B5EF4-FFF2-40B4-BE49-F238E27FC236}">
                    <a16:creationId xmlns:a16="http://schemas.microsoft.com/office/drawing/2014/main" id="{BB890C17-A528-A0BA-6A41-55C89E368530}"/>
                  </a:ext>
                </a:extLst>
              </p:cNvPr>
              <p:cNvSpPr/>
              <p:nvPr/>
            </p:nvSpPr>
            <p:spPr>
              <a:xfrm>
                <a:off x="3935729" y="3113721"/>
                <a:ext cx="373379" cy="482917"/>
              </a:xfrm>
              <a:custGeom>
                <a:avLst/>
                <a:gdLst>
                  <a:gd name="connsiteX0" fmla="*/ 307658 w 373379"/>
                  <a:gd name="connsiteY0" fmla="*/ 474345 h 482917"/>
                  <a:gd name="connsiteX1" fmla="*/ 307658 w 373379"/>
                  <a:gd name="connsiteY1" fmla="*/ 430530 h 482917"/>
                  <a:gd name="connsiteX2" fmla="*/ 252413 w 373379"/>
                  <a:gd name="connsiteY2" fmla="*/ 469583 h 482917"/>
                  <a:gd name="connsiteX3" fmla="*/ 187642 w 373379"/>
                  <a:gd name="connsiteY3" fmla="*/ 482918 h 482917"/>
                  <a:gd name="connsiteX4" fmla="*/ 53340 w 373379"/>
                  <a:gd name="connsiteY4" fmla="*/ 428625 h 482917"/>
                  <a:gd name="connsiteX5" fmla="*/ 0 w 373379"/>
                  <a:gd name="connsiteY5" fmla="*/ 293370 h 482917"/>
                  <a:gd name="connsiteX6" fmla="*/ 13335 w 373379"/>
                  <a:gd name="connsiteY6" fmla="*/ 221933 h 482917"/>
                  <a:gd name="connsiteX7" fmla="*/ 51435 w 373379"/>
                  <a:gd name="connsiteY7" fmla="*/ 161925 h 482917"/>
                  <a:gd name="connsiteX8" fmla="*/ 110490 w 373379"/>
                  <a:gd name="connsiteY8" fmla="*/ 120015 h 482917"/>
                  <a:gd name="connsiteX9" fmla="*/ 183833 w 373379"/>
                  <a:gd name="connsiteY9" fmla="*/ 106680 h 482917"/>
                  <a:gd name="connsiteX10" fmla="*/ 251460 w 373379"/>
                  <a:gd name="connsiteY10" fmla="*/ 120015 h 482917"/>
                  <a:gd name="connsiteX11" fmla="*/ 308610 w 373379"/>
                  <a:gd name="connsiteY11" fmla="*/ 159068 h 482917"/>
                  <a:gd name="connsiteX12" fmla="*/ 308610 w 373379"/>
                  <a:gd name="connsiteY12" fmla="*/ 0 h 482917"/>
                  <a:gd name="connsiteX13" fmla="*/ 373380 w 373379"/>
                  <a:gd name="connsiteY13" fmla="*/ 0 h 482917"/>
                  <a:gd name="connsiteX14" fmla="*/ 373380 w 373379"/>
                  <a:gd name="connsiteY14" fmla="*/ 474345 h 482917"/>
                  <a:gd name="connsiteX15" fmla="*/ 308610 w 373379"/>
                  <a:gd name="connsiteY15" fmla="*/ 474345 h 482917"/>
                  <a:gd name="connsiteX16" fmla="*/ 65723 w 373379"/>
                  <a:gd name="connsiteY16" fmla="*/ 293370 h 482917"/>
                  <a:gd name="connsiteX17" fmla="*/ 101917 w 373379"/>
                  <a:gd name="connsiteY17" fmla="*/ 384810 h 482917"/>
                  <a:gd name="connsiteX18" fmla="*/ 190500 w 373379"/>
                  <a:gd name="connsiteY18" fmla="*/ 421958 h 482917"/>
                  <a:gd name="connsiteX19" fmla="*/ 274320 w 373379"/>
                  <a:gd name="connsiteY19" fmla="*/ 384810 h 482917"/>
                  <a:gd name="connsiteX20" fmla="*/ 310515 w 373379"/>
                  <a:gd name="connsiteY20" fmla="*/ 298133 h 482917"/>
                  <a:gd name="connsiteX21" fmla="*/ 274320 w 373379"/>
                  <a:gd name="connsiteY21" fmla="*/ 207645 h 482917"/>
                  <a:gd name="connsiteX22" fmla="*/ 188595 w 373379"/>
                  <a:gd name="connsiteY22" fmla="*/ 169545 h 482917"/>
                  <a:gd name="connsiteX23" fmla="*/ 101917 w 373379"/>
                  <a:gd name="connsiteY23" fmla="*/ 205740 h 482917"/>
                  <a:gd name="connsiteX24" fmla="*/ 65723 w 373379"/>
                  <a:gd name="connsiteY24" fmla="*/ 293370 h 482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73379" h="482917">
                    <a:moveTo>
                      <a:pt x="307658" y="474345"/>
                    </a:moveTo>
                    <a:lnTo>
                      <a:pt x="307658" y="430530"/>
                    </a:lnTo>
                    <a:cubicBezTo>
                      <a:pt x="291465" y="447675"/>
                      <a:pt x="272415" y="461010"/>
                      <a:pt x="252413" y="469583"/>
                    </a:cubicBezTo>
                    <a:cubicBezTo>
                      <a:pt x="232410" y="478155"/>
                      <a:pt x="210503" y="482918"/>
                      <a:pt x="187642" y="482918"/>
                    </a:cubicBezTo>
                    <a:cubicBezTo>
                      <a:pt x="133350" y="482918"/>
                      <a:pt x="88583" y="464820"/>
                      <a:pt x="53340" y="428625"/>
                    </a:cubicBezTo>
                    <a:cubicBezTo>
                      <a:pt x="18098" y="392430"/>
                      <a:pt x="0" y="347663"/>
                      <a:pt x="0" y="293370"/>
                    </a:cubicBezTo>
                    <a:cubicBezTo>
                      <a:pt x="0" y="239078"/>
                      <a:pt x="4763" y="244793"/>
                      <a:pt x="13335" y="221933"/>
                    </a:cubicBezTo>
                    <a:cubicBezTo>
                      <a:pt x="21908" y="199072"/>
                      <a:pt x="35242" y="179070"/>
                      <a:pt x="51435" y="161925"/>
                    </a:cubicBezTo>
                    <a:cubicBezTo>
                      <a:pt x="69533" y="142875"/>
                      <a:pt x="89535" y="129540"/>
                      <a:pt x="110490" y="120015"/>
                    </a:cubicBezTo>
                    <a:cubicBezTo>
                      <a:pt x="131445" y="111443"/>
                      <a:pt x="156210" y="106680"/>
                      <a:pt x="183833" y="106680"/>
                    </a:cubicBezTo>
                    <a:cubicBezTo>
                      <a:pt x="211455" y="106680"/>
                      <a:pt x="230505" y="111443"/>
                      <a:pt x="251460" y="120015"/>
                    </a:cubicBezTo>
                    <a:cubicBezTo>
                      <a:pt x="272415" y="128588"/>
                      <a:pt x="291465" y="141922"/>
                      <a:pt x="308610" y="159068"/>
                    </a:cubicBezTo>
                    <a:lnTo>
                      <a:pt x="308610" y="0"/>
                    </a:lnTo>
                    <a:lnTo>
                      <a:pt x="373380" y="0"/>
                    </a:lnTo>
                    <a:lnTo>
                      <a:pt x="373380" y="474345"/>
                    </a:lnTo>
                    <a:lnTo>
                      <a:pt x="308610" y="474345"/>
                    </a:lnTo>
                    <a:close/>
                    <a:moveTo>
                      <a:pt x="65723" y="293370"/>
                    </a:moveTo>
                    <a:cubicBezTo>
                      <a:pt x="65723" y="329565"/>
                      <a:pt x="78105" y="360045"/>
                      <a:pt x="101917" y="384810"/>
                    </a:cubicBezTo>
                    <a:cubicBezTo>
                      <a:pt x="125730" y="409575"/>
                      <a:pt x="155258" y="421958"/>
                      <a:pt x="190500" y="421958"/>
                    </a:cubicBezTo>
                    <a:cubicBezTo>
                      <a:pt x="225742" y="421958"/>
                      <a:pt x="250508" y="409575"/>
                      <a:pt x="274320" y="384810"/>
                    </a:cubicBezTo>
                    <a:cubicBezTo>
                      <a:pt x="298133" y="360045"/>
                      <a:pt x="310515" y="331470"/>
                      <a:pt x="310515" y="298133"/>
                    </a:cubicBezTo>
                    <a:cubicBezTo>
                      <a:pt x="310515" y="264795"/>
                      <a:pt x="298133" y="232410"/>
                      <a:pt x="274320" y="207645"/>
                    </a:cubicBezTo>
                    <a:cubicBezTo>
                      <a:pt x="250508" y="182880"/>
                      <a:pt x="221933" y="169545"/>
                      <a:pt x="188595" y="169545"/>
                    </a:cubicBezTo>
                    <a:cubicBezTo>
                      <a:pt x="155258" y="169545"/>
                      <a:pt x="125730" y="181928"/>
                      <a:pt x="101917" y="205740"/>
                    </a:cubicBezTo>
                    <a:cubicBezTo>
                      <a:pt x="78105" y="229553"/>
                      <a:pt x="65723" y="259080"/>
                      <a:pt x="65723" y="293370"/>
                    </a:cubicBez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1" name="Freihandform: Form 490">
                <a:extLst>
                  <a:ext uri="{FF2B5EF4-FFF2-40B4-BE49-F238E27FC236}">
                    <a16:creationId xmlns:a16="http://schemas.microsoft.com/office/drawing/2014/main" id="{4149FA01-AFBC-0447-1FA6-DB67849B6E3E}"/>
                  </a:ext>
                </a:extLst>
              </p:cNvPr>
              <p:cNvSpPr/>
              <p:nvPr/>
            </p:nvSpPr>
            <p:spPr>
              <a:xfrm>
                <a:off x="4423409" y="3113721"/>
                <a:ext cx="63817" cy="474345"/>
              </a:xfrm>
              <a:custGeom>
                <a:avLst/>
                <a:gdLst>
                  <a:gd name="connsiteX0" fmla="*/ 63818 w 63817"/>
                  <a:gd name="connsiteY0" fmla="*/ 74295 h 474345"/>
                  <a:gd name="connsiteX1" fmla="*/ 0 w 63817"/>
                  <a:gd name="connsiteY1" fmla="*/ 74295 h 474345"/>
                  <a:gd name="connsiteX2" fmla="*/ 0 w 63817"/>
                  <a:gd name="connsiteY2" fmla="*/ 0 h 474345"/>
                  <a:gd name="connsiteX3" fmla="*/ 63818 w 63817"/>
                  <a:gd name="connsiteY3" fmla="*/ 0 h 474345"/>
                  <a:gd name="connsiteX4" fmla="*/ 63818 w 63817"/>
                  <a:gd name="connsiteY4" fmla="*/ 74295 h 474345"/>
                  <a:gd name="connsiteX5" fmla="*/ 0 w 63817"/>
                  <a:gd name="connsiteY5" fmla="*/ 474345 h 474345"/>
                  <a:gd name="connsiteX6" fmla="*/ 0 w 63817"/>
                  <a:gd name="connsiteY6" fmla="*/ 116205 h 474345"/>
                  <a:gd name="connsiteX7" fmla="*/ 63818 w 63817"/>
                  <a:gd name="connsiteY7" fmla="*/ 116205 h 474345"/>
                  <a:gd name="connsiteX8" fmla="*/ 63818 w 63817"/>
                  <a:gd name="connsiteY8" fmla="*/ 474345 h 474345"/>
                  <a:gd name="connsiteX9" fmla="*/ 0 w 63817"/>
                  <a:gd name="connsiteY9" fmla="*/ 474345 h 47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817" h="474345">
                    <a:moveTo>
                      <a:pt x="63818" y="74295"/>
                    </a:moveTo>
                    <a:lnTo>
                      <a:pt x="0" y="74295"/>
                    </a:lnTo>
                    <a:lnTo>
                      <a:pt x="0" y="0"/>
                    </a:lnTo>
                    <a:lnTo>
                      <a:pt x="63818" y="0"/>
                    </a:lnTo>
                    <a:lnTo>
                      <a:pt x="63818" y="74295"/>
                    </a:lnTo>
                    <a:close/>
                    <a:moveTo>
                      <a:pt x="0" y="474345"/>
                    </a:moveTo>
                    <a:lnTo>
                      <a:pt x="0" y="116205"/>
                    </a:lnTo>
                    <a:lnTo>
                      <a:pt x="63818" y="116205"/>
                    </a:lnTo>
                    <a:lnTo>
                      <a:pt x="63818" y="474345"/>
                    </a:lnTo>
                    <a:lnTo>
                      <a:pt x="0" y="474345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2" name="Freihandform: Form 491">
                <a:extLst>
                  <a:ext uri="{FF2B5EF4-FFF2-40B4-BE49-F238E27FC236}">
                    <a16:creationId xmlns:a16="http://schemas.microsoft.com/office/drawing/2014/main" id="{A17D401A-C791-576B-B366-2DEEFB113BAA}"/>
                  </a:ext>
                </a:extLst>
              </p:cNvPr>
              <p:cNvSpPr/>
              <p:nvPr/>
            </p:nvSpPr>
            <p:spPr>
              <a:xfrm>
                <a:off x="4584382" y="3218496"/>
                <a:ext cx="368617" cy="378142"/>
              </a:xfrm>
              <a:custGeom>
                <a:avLst/>
                <a:gdLst>
                  <a:gd name="connsiteX0" fmla="*/ 66675 w 368617"/>
                  <a:gd name="connsiteY0" fmla="*/ 214313 h 378142"/>
                  <a:gd name="connsiteX1" fmla="*/ 107633 w 368617"/>
                  <a:gd name="connsiteY1" fmla="*/ 286703 h 378142"/>
                  <a:gd name="connsiteX2" fmla="*/ 184785 w 368617"/>
                  <a:gd name="connsiteY2" fmla="*/ 314325 h 378142"/>
                  <a:gd name="connsiteX3" fmla="*/ 242888 w 368617"/>
                  <a:gd name="connsiteY3" fmla="*/ 299085 h 378142"/>
                  <a:gd name="connsiteX4" fmla="*/ 284798 w 368617"/>
                  <a:gd name="connsiteY4" fmla="*/ 256222 h 378142"/>
                  <a:gd name="connsiteX5" fmla="*/ 357188 w 368617"/>
                  <a:gd name="connsiteY5" fmla="*/ 256222 h 378142"/>
                  <a:gd name="connsiteX6" fmla="*/ 287655 w 368617"/>
                  <a:gd name="connsiteY6" fmla="*/ 346710 h 378142"/>
                  <a:gd name="connsiteX7" fmla="*/ 184785 w 368617"/>
                  <a:gd name="connsiteY7" fmla="*/ 378143 h 378142"/>
                  <a:gd name="connsiteX8" fmla="*/ 112395 w 368617"/>
                  <a:gd name="connsiteY8" fmla="*/ 363855 h 378142"/>
                  <a:gd name="connsiteX9" fmla="*/ 53340 w 368617"/>
                  <a:gd name="connsiteY9" fmla="*/ 321945 h 378142"/>
                  <a:gd name="connsiteX10" fmla="*/ 14288 w 368617"/>
                  <a:gd name="connsiteY10" fmla="*/ 260985 h 378142"/>
                  <a:gd name="connsiteX11" fmla="*/ 0 w 368617"/>
                  <a:gd name="connsiteY11" fmla="*/ 189547 h 378142"/>
                  <a:gd name="connsiteX12" fmla="*/ 12383 w 368617"/>
                  <a:gd name="connsiteY12" fmla="*/ 119063 h 378142"/>
                  <a:gd name="connsiteX13" fmla="*/ 50483 w 368617"/>
                  <a:gd name="connsiteY13" fmla="*/ 59055 h 378142"/>
                  <a:gd name="connsiteX14" fmla="*/ 110490 w 368617"/>
                  <a:gd name="connsiteY14" fmla="*/ 15240 h 378142"/>
                  <a:gd name="connsiteX15" fmla="*/ 183833 w 368617"/>
                  <a:gd name="connsiteY15" fmla="*/ 0 h 378142"/>
                  <a:gd name="connsiteX16" fmla="*/ 271463 w 368617"/>
                  <a:gd name="connsiteY16" fmla="*/ 21908 h 378142"/>
                  <a:gd name="connsiteX17" fmla="*/ 338138 w 368617"/>
                  <a:gd name="connsiteY17" fmla="*/ 82868 h 378142"/>
                  <a:gd name="connsiteX18" fmla="*/ 360998 w 368617"/>
                  <a:gd name="connsiteY18" fmla="*/ 136208 h 378142"/>
                  <a:gd name="connsiteX19" fmla="*/ 368618 w 368617"/>
                  <a:gd name="connsiteY19" fmla="*/ 202883 h 378142"/>
                  <a:gd name="connsiteX20" fmla="*/ 368618 w 368617"/>
                  <a:gd name="connsiteY20" fmla="*/ 213360 h 378142"/>
                  <a:gd name="connsiteX21" fmla="*/ 66675 w 368617"/>
                  <a:gd name="connsiteY21" fmla="*/ 213360 h 378142"/>
                  <a:gd name="connsiteX22" fmla="*/ 298133 w 368617"/>
                  <a:gd name="connsiteY22" fmla="*/ 156210 h 378142"/>
                  <a:gd name="connsiteX23" fmla="*/ 256223 w 368617"/>
                  <a:gd name="connsiteY23" fmla="*/ 87630 h 378142"/>
                  <a:gd name="connsiteX24" fmla="*/ 184785 w 368617"/>
                  <a:gd name="connsiteY24" fmla="*/ 63818 h 378142"/>
                  <a:gd name="connsiteX25" fmla="*/ 111443 w 368617"/>
                  <a:gd name="connsiteY25" fmla="*/ 88583 h 378142"/>
                  <a:gd name="connsiteX26" fmla="*/ 68580 w 368617"/>
                  <a:gd name="connsiteY26" fmla="*/ 156210 h 378142"/>
                  <a:gd name="connsiteX27" fmla="*/ 297180 w 368617"/>
                  <a:gd name="connsiteY27" fmla="*/ 156210 h 37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68617" h="378142">
                    <a:moveTo>
                      <a:pt x="66675" y="214313"/>
                    </a:moveTo>
                    <a:cubicBezTo>
                      <a:pt x="72390" y="243840"/>
                      <a:pt x="85725" y="268605"/>
                      <a:pt x="107633" y="286703"/>
                    </a:cubicBezTo>
                    <a:cubicBezTo>
                      <a:pt x="129540" y="304800"/>
                      <a:pt x="155258" y="314325"/>
                      <a:pt x="184785" y="314325"/>
                    </a:cubicBezTo>
                    <a:cubicBezTo>
                      <a:pt x="214313" y="314325"/>
                      <a:pt x="225743" y="309563"/>
                      <a:pt x="242888" y="299085"/>
                    </a:cubicBezTo>
                    <a:cubicBezTo>
                      <a:pt x="260033" y="288608"/>
                      <a:pt x="274320" y="274320"/>
                      <a:pt x="284798" y="256222"/>
                    </a:cubicBezTo>
                    <a:lnTo>
                      <a:pt x="357188" y="256222"/>
                    </a:lnTo>
                    <a:cubicBezTo>
                      <a:pt x="340995" y="296228"/>
                      <a:pt x="317183" y="325755"/>
                      <a:pt x="287655" y="346710"/>
                    </a:cubicBezTo>
                    <a:cubicBezTo>
                      <a:pt x="258128" y="367665"/>
                      <a:pt x="223838" y="378143"/>
                      <a:pt x="184785" y="378143"/>
                    </a:cubicBezTo>
                    <a:cubicBezTo>
                      <a:pt x="145733" y="378143"/>
                      <a:pt x="134303" y="373380"/>
                      <a:pt x="112395" y="363855"/>
                    </a:cubicBezTo>
                    <a:cubicBezTo>
                      <a:pt x="90488" y="354330"/>
                      <a:pt x="70485" y="340995"/>
                      <a:pt x="53340" y="321945"/>
                    </a:cubicBezTo>
                    <a:cubicBezTo>
                      <a:pt x="36195" y="304800"/>
                      <a:pt x="23813" y="283845"/>
                      <a:pt x="14288" y="260985"/>
                    </a:cubicBezTo>
                    <a:cubicBezTo>
                      <a:pt x="4763" y="238125"/>
                      <a:pt x="0" y="214313"/>
                      <a:pt x="0" y="189547"/>
                    </a:cubicBezTo>
                    <a:cubicBezTo>
                      <a:pt x="0" y="164783"/>
                      <a:pt x="3810" y="140970"/>
                      <a:pt x="12383" y="119063"/>
                    </a:cubicBezTo>
                    <a:cubicBezTo>
                      <a:pt x="20955" y="97155"/>
                      <a:pt x="33338" y="77153"/>
                      <a:pt x="50483" y="59055"/>
                    </a:cubicBezTo>
                    <a:cubicBezTo>
                      <a:pt x="68580" y="40005"/>
                      <a:pt x="88583" y="24765"/>
                      <a:pt x="110490" y="15240"/>
                    </a:cubicBezTo>
                    <a:cubicBezTo>
                      <a:pt x="133350" y="5715"/>
                      <a:pt x="157163" y="0"/>
                      <a:pt x="183833" y="0"/>
                    </a:cubicBezTo>
                    <a:cubicBezTo>
                      <a:pt x="210503" y="0"/>
                      <a:pt x="244793" y="7620"/>
                      <a:pt x="271463" y="21908"/>
                    </a:cubicBezTo>
                    <a:cubicBezTo>
                      <a:pt x="298133" y="36195"/>
                      <a:pt x="320993" y="57150"/>
                      <a:pt x="338138" y="82868"/>
                    </a:cubicBezTo>
                    <a:cubicBezTo>
                      <a:pt x="348615" y="99060"/>
                      <a:pt x="356235" y="117158"/>
                      <a:pt x="360998" y="136208"/>
                    </a:cubicBezTo>
                    <a:cubicBezTo>
                      <a:pt x="365760" y="155258"/>
                      <a:pt x="368618" y="178118"/>
                      <a:pt x="368618" y="202883"/>
                    </a:cubicBezTo>
                    <a:lnTo>
                      <a:pt x="368618" y="213360"/>
                    </a:lnTo>
                    <a:lnTo>
                      <a:pt x="66675" y="213360"/>
                    </a:lnTo>
                    <a:close/>
                    <a:moveTo>
                      <a:pt x="298133" y="156210"/>
                    </a:moveTo>
                    <a:cubicBezTo>
                      <a:pt x="290513" y="126683"/>
                      <a:pt x="276225" y="103822"/>
                      <a:pt x="256223" y="87630"/>
                    </a:cubicBezTo>
                    <a:cubicBezTo>
                      <a:pt x="236220" y="71438"/>
                      <a:pt x="212408" y="63818"/>
                      <a:pt x="184785" y="63818"/>
                    </a:cubicBezTo>
                    <a:cubicBezTo>
                      <a:pt x="157163" y="63818"/>
                      <a:pt x="132398" y="72390"/>
                      <a:pt x="111443" y="88583"/>
                    </a:cubicBezTo>
                    <a:cubicBezTo>
                      <a:pt x="90488" y="104775"/>
                      <a:pt x="76200" y="127635"/>
                      <a:pt x="68580" y="156210"/>
                    </a:cubicBezTo>
                    <a:lnTo>
                      <a:pt x="297180" y="156210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3" name="Freihandform: Form 492">
                <a:extLst>
                  <a:ext uri="{FF2B5EF4-FFF2-40B4-BE49-F238E27FC236}">
                    <a16:creationId xmlns:a16="http://schemas.microsoft.com/office/drawing/2014/main" id="{047784EA-1AB8-1276-B39C-D73B34B502C4}"/>
                  </a:ext>
                </a:extLst>
              </p:cNvPr>
              <p:cNvSpPr/>
              <p:nvPr/>
            </p:nvSpPr>
            <p:spPr>
              <a:xfrm>
                <a:off x="5048250" y="3224212"/>
                <a:ext cx="307657" cy="363855"/>
              </a:xfrm>
              <a:custGeom>
                <a:avLst/>
                <a:gdLst>
                  <a:gd name="connsiteX0" fmla="*/ 64770 w 307657"/>
                  <a:gd name="connsiteY0" fmla="*/ 363855 h 363855"/>
                  <a:gd name="connsiteX1" fmla="*/ 0 w 307657"/>
                  <a:gd name="connsiteY1" fmla="*/ 363855 h 363855"/>
                  <a:gd name="connsiteX2" fmla="*/ 0 w 307657"/>
                  <a:gd name="connsiteY2" fmla="*/ 5715 h 363855"/>
                  <a:gd name="connsiteX3" fmla="*/ 61913 w 307657"/>
                  <a:gd name="connsiteY3" fmla="*/ 5715 h 363855"/>
                  <a:gd name="connsiteX4" fmla="*/ 61913 w 307657"/>
                  <a:gd name="connsiteY4" fmla="*/ 46672 h 363855"/>
                  <a:gd name="connsiteX5" fmla="*/ 106680 w 307657"/>
                  <a:gd name="connsiteY5" fmla="*/ 11430 h 363855"/>
                  <a:gd name="connsiteX6" fmla="*/ 161925 w 307657"/>
                  <a:gd name="connsiteY6" fmla="*/ 0 h 363855"/>
                  <a:gd name="connsiteX7" fmla="*/ 269557 w 307657"/>
                  <a:gd name="connsiteY7" fmla="*/ 40957 h 363855"/>
                  <a:gd name="connsiteX8" fmla="*/ 307657 w 307657"/>
                  <a:gd name="connsiteY8" fmla="*/ 159068 h 363855"/>
                  <a:gd name="connsiteX9" fmla="*/ 307657 w 307657"/>
                  <a:gd name="connsiteY9" fmla="*/ 362903 h 363855"/>
                  <a:gd name="connsiteX10" fmla="*/ 242888 w 307657"/>
                  <a:gd name="connsiteY10" fmla="*/ 362903 h 363855"/>
                  <a:gd name="connsiteX11" fmla="*/ 242888 w 307657"/>
                  <a:gd name="connsiteY11" fmla="*/ 172403 h 363855"/>
                  <a:gd name="connsiteX12" fmla="*/ 221932 w 307657"/>
                  <a:gd name="connsiteY12" fmla="*/ 87630 h 363855"/>
                  <a:gd name="connsiteX13" fmla="*/ 156210 w 307657"/>
                  <a:gd name="connsiteY13" fmla="*/ 60007 h 363855"/>
                  <a:gd name="connsiteX14" fmla="*/ 86678 w 307657"/>
                  <a:gd name="connsiteY14" fmla="*/ 92393 h 363855"/>
                  <a:gd name="connsiteX15" fmla="*/ 64770 w 307657"/>
                  <a:gd name="connsiteY15" fmla="*/ 199072 h 363855"/>
                  <a:gd name="connsiteX16" fmla="*/ 64770 w 307657"/>
                  <a:gd name="connsiteY16" fmla="*/ 361950 h 36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7657" h="363855">
                    <a:moveTo>
                      <a:pt x="64770" y="363855"/>
                    </a:moveTo>
                    <a:lnTo>
                      <a:pt x="0" y="363855"/>
                    </a:lnTo>
                    <a:lnTo>
                      <a:pt x="0" y="5715"/>
                    </a:lnTo>
                    <a:lnTo>
                      <a:pt x="61913" y="5715"/>
                    </a:lnTo>
                    <a:lnTo>
                      <a:pt x="61913" y="46672"/>
                    </a:lnTo>
                    <a:cubicBezTo>
                      <a:pt x="75247" y="30480"/>
                      <a:pt x="90488" y="19050"/>
                      <a:pt x="106680" y="11430"/>
                    </a:cubicBezTo>
                    <a:cubicBezTo>
                      <a:pt x="122872" y="3810"/>
                      <a:pt x="140970" y="0"/>
                      <a:pt x="161925" y="0"/>
                    </a:cubicBezTo>
                    <a:cubicBezTo>
                      <a:pt x="208597" y="0"/>
                      <a:pt x="244793" y="13335"/>
                      <a:pt x="269557" y="40957"/>
                    </a:cubicBezTo>
                    <a:cubicBezTo>
                      <a:pt x="294322" y="68580"/>
                      <a:pt x="307657" y="107632"/>
                      <a:pt x="307657" y="159068"/>
                    </a:cubicBezTo>
                    <a:lnTo>
                      <a:pt x="307657" y="362903"/>
                    </a:lnTo>
                    <a:lnTo>
                      <a:pt x="242888" y="362903"/>
                    </a:lnTo>
                    <a:lnTo>
                      <a:pt x="242888" y="172403"/>
                    </a:lnTo>
                    <a:cubicBezTo>
                      <a:pt x="242888" y="134303"/>
                      <a:pt x="236220" y="106680"/>
                      <a:pt x="221932" y="87630"/>
                    </a:cubicBezTo>
                    <a:cubicBezTo>
                      <a:pt x="207645" y="69532"/>
                      <a:pt x="185738" y="60007"/>
                      <a:pt x="156210" y="60007"/>
                    </a:cubicBezTo>
                    <a:cubicBezTo>
                      <a:pt x="126682" y="60007"/>
                      <a:pt x="100965" y="70485"/>
                      <a:pt x="86678" y="92393"/>
                    </a:cubicBezTo>
                    <a:cubicBezTo>
                      <a:pt x="72390" y="114300"/>
                      <a:pt x="64770" y="149543"/>
                      <a:pt x="64770" y="199072"/>
                    </a:cubicBezTo>
                    <a:lnTo>
                      <a:pt x="64770" y="361950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4" name="Freihandform: Form 493">
                <a:extLst>
                  <a:ext uri="{FF2B5EF4-FFF2-40B4-BE49-F238E27FC236}">
                    <a16:creationId xmlns:a16="http://schemas.microsoft.com/office/drawing/2014/main" id="{A9A1271A-56A9-318F-6398-5C5BD11A6783}"/>
                  </a:ext>
                </a:extLst>
              </p:cNvPr>
              <p:cNvSpPr/>
              <p:nvPr/>
            </p:nvSpPr>
            <p:spPr>
              <a:xfrm>
                <a:off x="5469255" y="3222306"/>
                <a:ext cx="372427" cy="482917"/>
              </a:xfrm>
              <a:custGeom>
                <a:avLst/>
                <a:gdLst>
                  <a:gd name="connsiteX0" fmla="*/ 64770 w 372427"/>
                  <a:gd name="connsiteY0" fmla="*/ 322898 h 482917"/>
                  <a:gd name="connsiteX1" fmla="*/ 64770 w 372427"/>
                  <a:gd name="connsiteY1" fmla="*/ 482918 h 482917"/>
                  <a:gd name="connsiteX2" fmla="*/ 0 w 372427"/>
                  <a:gd name="connsiteY2" fmla="*/ 482918 h 482917"/>
                  <a:gd name="connsiteX3" fmla="*/ 0 w 372427"/>
                  <a:gd name="connsiteY3" fmla="*/ 8573 h 482917"/>
                  <a:gd name="connsiteX4" fmla="*/ 64770 w 372427"/>
                  <a:gd name="connsiteY4" fmla="*/ 8573 h 482917"/>
                  <a:gd name="connsiteX5" fmla="*/ 64770 w 372427"/>
                  <a:gd name="connsiteY5" fmla="*/ 52388 h 482917"/>
                  <a:gd name="connsiteX6" fmla="*/ 120015 w 372427"/>
                  <a:gd name="connsiteY6" fmla="*/ 13335 h 482917"/>
                  <a:gd name="connsiteX7" fmla="*/ 184785 w 372427"/>
                  <a:gd name="connsiteY7" fmla="*/ 0 h 482917"/>
                  <a:gd name="connsiteX8" fmla="*/ 319088 w 372427"/>
                  <a:gd name="connsiteY8" fmla="*/ 53340 h 482917"/>
                  <a:gd name="connsiteX9" fmla="*/ 372427 w 372427"/>
                  <a:gd name="connsiteY9" fmla="*/ 188595 h 482917"/>
                  <a:gd name="connsiteX10" fmla="*/ 359092 w 372427"/>
                  <a:gd name="connsiteY10" fmla="*/ 260033 h 482917"/>
                  <a:gd name="connsiteX11" fmla="*/ 320992 w 372427"/>
                  <a:gd name="connsiteY11" fmla="*/ 320040 h 482917"/>
                  <a:gd name="connsiteX12" fmla="*/ 261938 w 372427"/>
                  <a:gd name="connsiteY12" fmla="*/ 361950 h 482917"/>
                  <a:gd name="connsiteX13" fmla="*/ 188595 w 372427"/>
                  <a:gd name="connsiteY13" fmla="*/ 375285 h 482917"/>
                  <a:gd name="connsiteX14" fmla="*/ 120967 w 372427"/>
                  <a:gd name="connsiteY14" fmla="*/ 361950 h 482917"/>
                  <a:gd name="connsiteX15" fmla="*/ 63817 w 372427"/>
                  <a:gd name="connsiteY15" fmla="*/ 321945 h 482917"/>
                  <a:gd name="connsiteX16" fmla="*/ 62865 w 372427"/>
                  <a:gd name="connsiteY16" fmla="*/ 184785 h 482917"/>
                  <a:gd name="connsiteX17" fmla="*/ 98107 w 372427"/>
                  <a:gd name="connsiteY17" fmla="*/ 275273 h 482917"/>
                  <a:gd name="connsiteX18" fmla="*/ 182880 w 372427"/>
                  <a:gd name="connsiteY18" fmla="*/ 312420 h 482917"/>
                  <a:gd name="connsiteX19" fmla="*/ 269557 w 372427"/>
                  <a:gd name="connsiteY19" fmla="*/ 276225 h 482917"/>
                  <a:gd name="connsiteX20" fmla="*/ 305752 w 372427"/>
                  <a:gd name="connsiteY20" fmla="*/ 188595 h 482917"/>
                  <a:gd name="connsiteX21" fmla="*/ 269557 w 372427"/>
                  <a:gd name="connsiteY21" fmla="*/ 97155 h 482917"/>
                  <a:gd name="connsiteX22" fmla="*/ 181927 w 372427"/>
                  <a:gd name="connsiteY22" fmla="*/ 60008 h 482917"/>
                  <a:gd name="connsiteX23" fmla="*/ 98107 w 372427"/>
                  <a:gd name="connsiteY23" fmla="*/ 97155 h 482917"/>
                  <a:gd name="connsiteX24" fmla="*/ 61913 w 372427"/>
                  <a:gd name="connsiteY24" fmla="*/ 183833 h 482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72427" h="482917">
                    <a:moveTo>
                      <a:pt x="64770" y="322898"/>
                    </a:moveTo>
                    <a:lnTo>
                      <a:pt x="64770" y="482918"/>
                    </a:lnTo>
                    <a:lnTo>
                      <a:pt x="0" y="482918"/>
                    </a:lnTo>
                    <a:lnTo>
                      <a:pt x="0" y="8573"/>
                    </a:lnTo>
                    <a:lnTo>
                      <a:pt x="64770" y="8573"/>
                    </a:lnTo>
                    <a:lnTo>
                      <a:pt x="64770" y="52388"/>
                    </a:lnTo>
                    <a:cubicBezTo>
                      <a:pt x="80963" y="35243"/>
                      <a:pt x="100013" y="22860"/>
                      <a:pt x="120015" y="13335"/>
                    </a:cubicBezTo>
                    <a:cubicBezTo>
                      <a:pt x="140017" y="4763"/>
                      <a:pt x="161925" y="0"/>
                      <a:pt x="184785" y="0"/>
                    </a:cubicBezTo>
                    <a:cubicBezTo>
                      <a:pt x="239077" y="0"/>
                      <a:pt x="283845" y="18098"/>
                      <a:pt x="319088" y="53340"/>
                    </a:cubicBezTo>
                    <a:cubicBezTo>
                      <a:pt x="354330" y="89535"/>
                      <a:pt x="372427" y="134303"/>
                      <a:pt x="372427" y="188595"/>
                    </a:cubicBezTo>
                    <a:cubicBezTo>
                      <a:pt x="372427" y="242888"/>
                      <a:pt x="367665" y="237173"/>
                      <a:pt x="359092" y="260033"/>
                    </a:cubicBezTo>
                    <a:cubicBezTo>
                      <a:pt x="350520" y="282893"/>
                      <a:pt x="337185" y="302895"/>
                      <a:pt x="320992" y="320040"/>
                    </a:cubicBezTo>
                    <a:cubicBezTo>
                      <a:pt x="302895" y="339090"/>
                      <a:pt x="282892" y="352425"/>
                      <a:pt x="261938" y="361950"/>
                    </a:cubicBezTo>
                    <a:cubicBezTo>
                      <a:pt x="240982" y="370523"/>
                      <a:pt x="216217" y="375285"/>
                      <a:pt x="188595" y="375285"/>
                    </a:cubicBezTo>
                    <a:cubicBezTo>
                      <a:pt x="160972" y="375285"/>
                      <a:pt x="141922" y="370523"/>
                      <a:pt x="120967" y="361950"/>
                    </a:cubicBezTo>
                    <a:cubicBezTo>
                      <a:pt x="100013" y="353378"/>
                      <a:pt x="80963" y="340043"/>
                      <a:pt x="63817" y="321945"/>
                    </a:cubicBezTo>
                    <a:close/>
                    <a:moveTo>
                      <a:pt x="62865" y="184785"/>
                    </a:moveTo>
                    <a:cubicBezTo>
                      <a:pt x="62865" y="220028"/>
                      <a:pt x="74295" y="250508"/>
                      <a:pt x="98107" y="275273"/>
                    </a:cubicBezTo>
                    <a:cubicBezTo>
                      <a:pt x="121920" y="300038"/>
                      <a:pt x="150495" y="312420"/>
                      <a:pt x="182880" y="312420"/>
                    </a:cubicBezTo>
                    <a:cubicBezTo>
                      <a:pt x="215265" y="312420"/>
                      <a:pt x="245745" y="300038"/>
                      <a:pt x="269557" y="276225"/>
                    </a:cubicBezTo>
                    <a:cubicBezTo>
                      <a:pt x="293370" y="252413"/>
                      <a:pt x="305752" y="222885"/>
                      <a:pt x="305752" y="188595"/>
                    </a:cubicBezTo>
                    <a:cubicBezTo>
                      <a:pt x="305752" y="154305"/>
                      <a:pt x="293370" y="121920"/>
                      <a:pt x="269557" y="97155"/>
                    </a:cubicBezTo>
                    <a:cubicBezTo>
                      <a:pt x="245745" y="72390"/>
                      <a:pt x="216217" y="60008"/>
                      <a:pt x="181927" y="60008"/>
                    </a:cubicBezTo>
                    <a:cubicBezTo>
                      <a:pt x="147638" y="60008"/>
                      <a:pt x="121920" y="72390"/>
                      <a:pt x="98107" y="97155"/>
                    </a:cubicBezTo>
                    <a:cubicBezTo>
                      <a:pt x="74295" y="121920"/>
                      <a:pt x="61913" y="150495"/>
                      <a:pt x="61913" y="183833"/>
                    </a:cubicBez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5" name="Freihandform: Form 494">
                <a:extLst>
                  <a:ext uri="{FF2B5EF4-FFF2-40B4-BE49-F238E27FC236}">
                    <a16:creationId xmlns:a16="http://schemas.microsoft.com/office/drawing/2014/main" id="{4E7EDADA-47D0-71A9-7519-8C98EEA5B68C}"/>
                  </a:ext>
                </a:extLst>
              </p:cNvPr>
              <p:cNvSpPr/>
              <p:nvPr/>
            </p:nvSpPr>
            <p:spPr>
              <a:xfrm>
                <a:off x="5922644" y="3097529"/>
                <a:ext cx="372427" cy="499109"/>
              </a:xfrm>
              <a:custGeom>
                <a:avLst/>
                <a:gdLst>
                  <a:gd name="connsiteX0" fmla="*/ 307658 w 372427"/>
                  <a:gd name="connsiteY0" fmla="*/ 490538 h 499109"/>
                  <a:gd name="connsiteX1" fmla="*/ 307658 w 372427"/>
                  <a:gd name="connsiteY1" fmla="*/ 446722 h 499109"/>
                  <a:gd name="connsiteX2" fmla="*/ 252413 w 372427"/>
                  <a:gd name="connsiteY2" fmla="*/ 485775 h 499109"/>
                  <a:gd name="connsiteX3" fmla="*/ 187643 w 372427"/>
                  <a:gd name="connsiteY3" fmla="*/ 499110 h 499109"/>
                  <a:gd name="connsiteX4" fmla="*/ 53340 w 372427"/>
                  <a:gd name="connsiteY4" fmla="*/ 444817 h 499109"/>
                  <a:gd name="connsiteX5" fmla="*/ 0 w 372427"/>
                  <a:gd name="connsiteY5" fmla="*/ 309563 h 499109"/>
                  <a:gd name="connsiteX6" fmla="*/ 13335 w 372427"/>
                  <a:gd name="connsiteY6" fmla="*/ 238125 h 499109"/>
                  <a:gd name="connsiteX7" fmla="*/ 51435 w 372427"/>
                  <a:gd name="connsiteY7" fmla="*/ 178117 h 499109"/>
                  <a:gd name="connsiteX8" fmla="*/ 110490 w 372427"/>
                  <a:gd name="connsiteY8" fmla="*/ 136207 h 499109"/>
                  <a:gd name="connsiteX9" fmla="*/ 183833 w 372427"/>
                  <a:gd name="connsiteY9" fmla="*/ 122872 h 499109"/>
                  <a:gd name="connsiteX10" fmla="*/ 251460 w 372427"/>
                  <a:gd name="connsiteY10" fmla="*/ 136207 h 499109"/>
                  <a:gd name="connsiteX11" fmla="*/ 307658 w 372427"/>
                  <a:gd name="connsiteY11" fmla="*/ 175260 h 499109"/>
                  <a:gd name="connsiteX12" fmla="*/ 307658 w 372427"/>
                  <a:gd name="connsiteY12" fmla="*/ 131445 h 499109"/>
                  <a:gd name="connsiteX13" fmla="*/ 372428 w 372427"/>
                  <a:gd name="connsiteY13" fmla="*/ 131445 h 499109"/>
                  <a:gd name="connsiteX14" fmla="*/ 372428 w 372427"/>
                  <a:gd name="connsiteY14" fmla="*/ 489585 h 499109"/>
                  <a:gd name="connsiteX15" fmla="*/ 307658 w 372427"/>
                  <a:gd name="connsiteY15" fmla="*/ 489585 h 499109"/>
                  <a:gd name="connsiteX16" fmla="*/ 66675 w 372427"/>
                  <a:gd name="connsiteY16" fmla="*/ 309563 h 499109"/>
                  <a:gd name="connsiteX17" fmla="*/ 102870 w 372427"/>
                  <a:gd name="connsiteY17" fmla="*/ 401002 h 499109"/>
                  <a:gd name="connsiteX18" fmla="*/ 191453 w 372427"/>
                  <a:gd name="connsiteY18" fmla="*/ 438150 h 499109"/>
                  <a:gd name="connsiteX19" fmla="*/ 275273 w 372427"/>
                  <a:gd name="connsiteY19" fmla="*/ 401002 h 499109"/>
                  <a:gd name="connsiteX20" fmla="*/ 311468 w 372427"/>
                  <a:gd name="connsiteY20" fmla="*/ 314325 h 499109"/>
                  <a:gd name="connsiteX21" fmla="*/ 275273 w 372427"/>
                  <a:gd name="connsiteY21" fmla="*/ 223838 h 499109"/>
                  <a:gd name="connsiteX22" fmla="*/ 189548 w 372427"/>
                  <a:gd name="connsiteY22" fmla="*/ 185738 h 499109"/>
                  <a:gd name="connsiteX23" fmla="*/ 102870 w 372427"/>
                  <a:gd name="connsiteY23" fmla="*/ 221932 h 499109"/>
                  <a:gd name="connsiteX24" fmla="*/ 66675 w 372427"/>
                  <a:gd name="connsiteY24" fmla="*/ 309563 h 499109"/>
                  <a:gd name="connsiteX25" fmla="*/ 123825 w 372427"/>
                  <a:gd name="connsiteY25" fmla="*/ 67627 h 499109"/>
                  <a:gd name="connsiteX26" fmla="*/ 123825 w 372427"/>
                  <a:gd name="connsiteY26" fmla="*/ 0 h 499109"/>
                  <a:gd name="connsiteX27" fmla="*/ 183833 w 372427"/>
                  <a:gd name="connsiteY27" fmla="*/ 0 h 499109"/>
                  <a:gd name="connsiteX28" fmla="*/ 183833 w 372427"/>
                  <a:gd name="connsiteY28" fmla="*/ 67627 h 499109"/>
                  <a:gd name="connsiteX29" fmla="*/ 123825 w 372427"/>
                  <a:gd name="connsiteY29" fmla="*/ 67627 h 499109"/>
                  <a:gd name="connsiteX30" fmla="*/ 239078 w 372427"/>
                  <a:gd name="connsiteY30" fmla="*/ 67627 h 499109"/>
                  <a:gd name="connsiteX31" fmla="*/ 239078 w 372427"/>
                  <a:gd name="connsiteY31" fmla="*/ 0 h 499109"/>
                  <a:gd name="connsiteX32" fmla="*/ 299085 w 372427"/>
                  <a:gd name="connsiteY32" fmla="*/ 0 h 499109"/>
                  <a:gd name="connsiteX33" fmla="*/ 299085 w 372427"/>
                  <a:gd name="connsiteY33" fmla="*/ 67627 h 499109"/>
                  <a:gd name="connsiteX34" fmla="*/ 239078 w 372427"/>
                  <a:gd name="connsiteY34" fmla="*/ 67627 h 49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72427" h="499109">
                    <a:moveTo>
                      <a:pt x="307658" y="490538"/>
                    </a:moveTo>
                    <a:lnTo>
                      <a:pt x="307658" y="446722"/>
                    </a:lnTo>
                    <a:cubicBezTo>
                      <a:pt x="291465" y="463867"/>
                      <a:pt x="272415" y="477202"/>
                      <a:pt x="252413" y="485775"/>
                    </a:cubicBezTo>
                    <a:cubicBezTo>
                      <a:pt x="232410" y="494347"/>
                      <a:pt x="210503" y="499110"/>
                      <a:pt x="187643" y="499110"/>
                    </a:cubicBezTo>
                    <a:cubicBezTo>
                      <a:pt x="134303" y="499110"/>
                      <a:pt x="89535" y="481013"/>
                      <a:pt x="53340" y="444817"/>
                    </a:cubicBezTo>
                    <a:cubicBezTo>
                      <a:pt x="18098" y="408622"/>
                      <a:pt x="0" y="363855"/>
                      <a:pt x="0" y="309563"/>
                    </a:cubicBezTo>
                    <a:cubicBezTo>
                      <a:pt x="0" y="255270"/>
                      <a:pt x="4763" y="260985"/>
                      <a:pt x="13335" y="238125"/>
                    </a:cubicBezTo>
                    <a:cubicBezTo>
                      <a:pt x="21908" y="215265"/>
                      <a:pt x="35243" y="195263"/>
                      <a:pt x="51435" y="178117"/>
                    </a:cubicBezTo>
                    <a:cubicBezTo>
                      <a:pt x="69533" y="159067"/>
                      <a:pt x="89535" y="145732"/>
                      <a:pt x="110490" y="136207"/>
                    </a:cubicBezTo>
                    <a:cubicBezTo>
                      <a:pt x="131445" y="127635"/>
                      <a:pt x="156210" y="122872"/>
                      <a:pt x="183833" y="122872"/>
                    </a:cubicBezTo>
                    <a:cubicBezTo>
                      <a:pt x="211455" y="122872"/>
                      <a:pt x="230505" y="127635"/>
                      <a:pt x="251460" y="136207"/>
                    </a:cubicBezTo>
                    <a:cubicBezTo>
                      <a:pt x="272415" y="144780"/>
                      <a:pt x="290513" y="158115"/>
                      <a:pt x="307658" y="175260"/>
                    </a:cubicBezTo>
                    <a:lnTo>
                      <a:pt x="307658" y="131445"/>
                    </a:lnTo>
                    <a:lnTo>
                      <a:pt x="372428" y="131445"/>
                    </a:lnTo>
                    <a:lnTo>
                      <a:pt x="372428" y="489585"/>
                    </a:lnTo>
                    <a:lnTo>
                      <a:pt x="307658" y="489585"/>
                    </a:lnTo>
                    <a:close/>
                    <a:moveTo>
                      <a:pt x="66675" y="309563"/>
                    </a:moveTo>
                    <a:cubicBezTo>
                      <a:pt x="66675" y="345757"/>
                      <a:pt x="79058" y="376238"/>
                      <a:pt x="102870" y="401002"/>
                    </a:cubicBezTo>
                    <a:cubicBezTo>
                      <a:pt x="126683" y="425767"/>
                      <a:pt x="156210" y="438150"/>
                      <a:pt x="191453" y="438150"/>
                    </a:cubicBezTo>
                    <a:cubicBezTo>
                      <a:pt x="226695" y="438150"/>
                      <a:pt x="251460" y="425767"/>
                      <a:pt x="275273" y="401002"/>
                    </a:cubicBezTo>
                    <a:cubicBezTo>
                      <a:pt x="299085" y="376238"/>
                      <a:pt x="311468" y="347663"/>
                      <a:pt x="311468" y="314325"/>
                    </a:cubicBezTo>
                    <a:cubicBezTo>
                      <a:pt x="311468" y="280988"/>
                      <a:pt x="299085" y="248602"/>
                      <a:pt x="275273" y="223838"/>
                    </a:cubicBezTo>
                    <a:cubicBezTo>
                      <a:pt x="251460" y="199072"/>
                      <a:pt x="222885" y="185738"/>
                      <a:pt x="189548" y="185738"/>
                    </a:cubicBezTo>
                    <a:cubicBezTo>
                      <a:pt x="156210" y="185738"/>
                      <a:pt x="126683" y="198120"/>
                      <a:pt x="102870" y="221932"/>
                    </a:cubicBezTo>
                    <a:cubicBezTo>
                      <a:pt x="79058" y="245745"/>
                      <a:pt x="66675" y="275272"/>
                      <a:pt x="66675" y="309563"/>
                    </a:cubicBezTo>
                    <a:close/>
                    <a:moveTo>
                      <a:pt x="123825" y="67627"/>
                    </a:moveTo>
                    <a:lnTo>
                      <a:pt x="123825" y="0"/>
                    </a:lnTo>
                    <a:lnTo>
                      <a:pt x="183833" y="0"/>
                    </a:lnTo>
                    <a:lnTo>
                      <a:pt x="183833" y="67627"/>
                    </a:lnTo>
                    <a:lnTo>
                      <a:pt x="123825" y="67627"/>
                    </a:lnTo>
                    <a:close/>
                    <a:moveTo>
                      <a:pt x="239078" y="67627"/>
                    </a:moveTo>
                    <a:lnTo>
                      <a:pt x="239078" y="0"/>
                    </a:lnTo>
                    <a:lnTo>
                      <a:pt x="299085" y="0"/>
                    </a:lnTo>
                    <a:lnTo>
                      <a:pt x="299085" y="67627"/>
                    </a:lnTo>
                    <a:lnTo>
                      <a:pt x="239078" y="67627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6" name="Freihandform: Form 495">
                <a:extLst>
                  <a:ext uri="{FF2B5EF4-FFF2-40B4-BE49-F238E27FC236}">
                    <a16:creationId xmlns:a16="http://schemas.microsoft.com/office/drawing/2014/main" id="{2C7AA707-36B7-EC57-8253-6FE6586E0385}"/>
                  </a:ext>
                </a:extLst>
              </p:cNvPr>
              <p:cNvSpPr/>
              <p:nvPr/>
            </p:nvSpPr>
            <p:spPr>
              <a:xfrm>
                <a:off x="6392227" y="3113721"/>
                <a:ext cx="373379" cy="482917"/>
              </a:xfrm>
              <a:custGeom>
                <a:avLst/>
                <a:gdLst>
                  <a:gd name="connsiteX0" fmla="*/ 307657 w 373379"/>
                  <a:gd name="connsiteY0" fmla="*/ 474345 h 482917"/>
                  <a:gd name="connsiteX1" fmla="*/ 307657 w 373379"/>
                  <a:gd name="connsiteY1" fmla="*/ 430530 h 482917"/>
                  <a:gd name="connsiteX2" fmla="*/ 252413 w 373379"/>
                  <a:gd name="connsiteY2" fmla="*/ 469583 h 482917"/>
                  <a:gd name="connsiteX3" fmla="*/ 187642 w 373379"/>
                  <a:gd name="connsiteY3" fmla="*/ 482918 h 482917"/>
                  <a:gd name="connsiteX4" fmla="*/ 53340 w 373379"/>
                  <a:gd name="connsiteY4" fmla="*/ 428625 h 482917"/>
                  <a:gd name="connsiteX5" fmla="*/ 0 w 373379"/>
                  <a:gd name="connsiteY5" fmla="*/ 293370 h 482917"/>
                  <a:gd name="connsiteX6" fmla="*/ 13335 w 373379"/>
                  <a:gd name="connsiteY6" fmla="*/ 221933 h 482917"/>
                  <a:gd name="connsiteX7" fmla="*/ 51435 w 373379"/>
                  <a:gd name="connsiteY7" fmla="*/ 161925 h 482917"/>
                  <a:gd name="connsiteX8" fmla="*/ 110490 w 373379"/>
                  <a:gd name="connsiteY8" fmla="*/ 120015 h 482917"/>
                  <a:gd name="connsiteX9" fmla="*/ 183832 w 373379"/>
                  <a:gd name="connsiteY9" fmla="*/ 106680 h 482917"/>
                  <a:gd name="connsiteX10" fmla="*/ 251460 w 373379"/>
                  <a:gd name="connsiteY10" fmla="*/ 120015 h 482917"/>
                  <a:gd name="connsiteX11" fmla="*/ 308610 w 373379"/>
                  <a:gd name="connsiteY11" fmla="*/ 159068 h 482917"/>
                  <a:gd name="connsiteX12" fmla="*/ 308610 w 373379"/>
                  <a:gd name="connsiteY12" fmla="*/ 0 h 482917"/>
                  <a:gd name="connsiteX13" fmla="*/ 373380 w 373379"/>
                  <a:gd name="connsiteY13" fmla="*/ 0 h 482917"/>
                  <a:gd name="connsiteX14" fmla="*/ 373380 w 373379"/>
                  <a:gd name="connsiteY14" fmla="*/ 474345 h 482917"/>
                  <a:gd name="connsiteX15" fmla="*/ 308610 w 373379"/>
                  <a:gd name="connsiteY15" fmla="*/ 474345 h 482917"/>
                  <a:gd name="connsiteX16" fmla="*/ 66675 w 373379"/>
                  <a:gd name="connsiteY16" fmla="*/ 293370 h 482917"/>
                  <a:gd name="connsiteX17" fmla="*/ 102870 w 373379"/>
                  <a:gd name="connsiteY17" fmla="*/ 384810 h 482917"/>
                  <a:gd name="connsiteX18" fmla="*/ 191453 w 373379"/>
                  <a:gd name="connsiteY18" fmla="*/ 421958 h 482917"/>
                  <a:gd name="connsiteX19" fmla="*/ 275272 w 373379"/>
                  <a:gd name="connsiteY19" fmla="*/ 384810 h 482917"/>
                  <a:gd name="connsiteX20" fmla="*/ 311467 w 373379"/>
                  <a:gd name="connsiteY20" fmla="*/ 298133 h 482917"/>
                  <a:gd name="connsiteX21" fmla="*/ 275272 w 373379"/>
                  <a:gd name="connsiteY21" fmla="*/ 207645 h 482917"/>
                  <a:gd name="connsiteX22" fmla="*/ 189547 w 373379"/>
                  <a:gd name="connsiteY22" fmla="*/ 169545 h 482917"/>
                  <a:gd name="connsiteX23" fmla="*/ 102870 w 373379"/>
                  <a:gd name="connsiteY23" fmla="*/ 205740 h 482917"/>
                  <a:gd name="connsiteX24" fmla="*/ 66675 w 373379"/>
                  <a:gd name="connsiteY24" fmla="*/ 293370 h 482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73379" h="482917">
                    <a:moveTo>
                      <a:pt x="307657" y="474345"/>
                    </a:moveTo>
                    <a:lnTo>
                      <a:pt x="307657" y="430530"/>
                    </a:lnTo>
                    <a:cubicBezTo>
                      <a:pt x="291465" y="447675"/>
                      <a:pt x="272415" y="461010"/>
                      <a:pt x="252413" y="469583"/>
                    </a:cubicBezTo>
                    <a:cubicBezTo>
                      <a:pt x="232410" y="478155"/>
                      <a:pt x="210503" y="482918"/>
                      <a:pt x="187642" y="482918"/>
                    </a:cubicBezTo>
                    <a:cubicBezTo>
                      <a:pt x="133350" y="482918"/>
                      <a:pt x="88582" y="464820"/>
                      <a:pt x="53340" y="428625"/>
                    </a:cubicBezTo>
                    <a:cubicBezTo>
                      <a:pt x="18097" y="392430"/>
                      <a:pt x="0" y="347663"/>
                      <a:pt x="0" y="293370"/>
                    </a:cubicBezTo>
                    <a:cubicBezTo>
                      <a:pt x="0" y="239078"/>
                      <a:pt x="4763" y="244793"/>
                      <a:pt x="13335" y="221933"/>
                    </a:cubicBezTo>
                    <a:cubicBezTo>
                      <a:pt x="21907" y="199072"/>
                      <a:pt x="35242" y="179070"/>
                      <a:pt x="51435" y="161925"/>
                    </a:cubicBezTo>
                    <a:cubicBezTo>
                      <a:pt x="69532" y="142875"/>
                      <a:pt x="89535" y="129540"/>
                      <a:pt x="110490" y="120015"/>
                    </a:cubicBezTo>
                    <a:cubicBezTo>
                      <a:pt x="131445" y="111443"/>
                      <a:pt x="156210" y="106680"/>
                      <a:pt x="183832" y="106680"/>
                    </a:cubicBezTo>
                    <a:cubicBezTo>
                      <a:pt x="211455" y="106680"/>
                      <a:pt x="230505" y="111443"/>
                      <a:pt x="251460" y="120015"/>
                    </a:cubicBezTo>
                    <a:cubicBezTo>
                      <a:pt x="272415" y="128588"/>
                      <a:pt x="291465" y="141922"/>
                      <a:pt x="308610" y="159068"/>
                    </a:cubicBezTo>
                    <a:lnTo>
                      <a:pt x="308610" y="0"/>
                    </a:lnTo>
                    <a:lnTo>
                      <a:pt x="373380" y="0"/>
                    </a:lnTo>
                    <a:lnTo>
                      <a:pt x="373380" y="474345"/>
                    </a:lnTo>
                    <a:lnTo>
                      <a:pt x="308610" y="474345"/>
                    </a:lnTo>
                    <a:close/>
                    <a:moveTo>
                      <a:pt x="66675" y="293370"/>
                    </a:moveTo>
                    <a:cubicBezTo>
                      <a:pt x="66675" y="329565"/>
                      <a:pt x="79057" y="360045"/>
                      <a:pt x="102870" y="384810"/>
                    </a:cubicBezTo>
                    <a:cubicBezTo>
                      <a:pt x="126682" y="409575"/>
                      <a:pt x="156210" y="421958"/>
                      <a:pt x="191453" y="421958"/>
                    </a:cubicBezTo>
                    <a:cubicBezTo>
                      <a:pt x="226695" y="421958"/>
                      <a:pt x="251460" y="409575"/>
                      <a:pt x="275272" y="384810"/>
                    </a:cubicBezTo>
                    <a:cubicBezTo>
                      <a:pt x="299085" y="360045"/>
                      <a:pt x="311467" y="331470"/>
                      <a:pt x="311467" y="298133"/>
                    </a:cubicBezTo>
                    <a:cubicBezTo>
                      <a:pt x="311467" y="264795"/>
                      <a:pt x="299085" y="232410"/>
                      <a:pt x="275272" y="207645"/>
                    </a:cubicBezTo>
                    <a:cubicBezTo>
                      <a:pt x="251460" y="182880"/>
                      <a:pt x="222885" y="169545"/>
                      <a:pt x="189547" y="169545"/>
                    </a:cubicBezTo>
                    <a:cubicBezTo>
                      <a:pt x="156210" y="169545"/>
                      <a:pt x="126682" y="181928"/>
                      <a:pt x="102870" y="205740"/>
                    </a:cubicBezTo>
                    <a:cubicBezTo>
                      <a:pt x="79057" y="229553"/>
                      <a:pt x="66675" y="259080"/>
                      <a:pt x="66675" y="293370"/>
                    </a:cubicBez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7" name="Freihandform: Form 496">
                <a:extLst>
                  <a:ext uri="{FF2B5EF4-FFF2-40B4-BE49-F238E27FC236}">
                    <a16:creationId xmlns:a16="http://schemas.microsoft.com/office/drawing/2014/main" id="{CCAFDDA8-6E88-C278-C477-215C5C2BCF69}"/>
                  </a:ext>
                </a:extLst>
              </p:cNvPr>
              <p:cNvSpPr/>
              <p:nvPr/>
            </p:nvSpPr>
            <p:spPr>
              <a:xfrm>
                <a:off x="6861809" y="3220402"/>
                <a:ext cx="372427" cy="376237"/>
              </a:xfrm>
              <a:custGeom>
                <a:avLst/>
                <a:gdLst>
                  <a:gd name="connsiteX0" fmla="*/ 307658 w 372427"/>
                  <a:gd name="connsiteY0" fmla="*/ 367665 h 376237"/>
                  <a:gd name="connsiteX1" fmla="*/ 307658 w 372427"/>
                  <a:gd name="connsiteY1" fmla="*/ 323850 h 376237"/>
                  <a:gd name="connsiteX2" fmla="*/ 252413 w 372427"/>
                  <a:gd name="connsiteY2" fmla="*/ 362903 h 376237"/>
                  <a:gd name="connsiteX3" fmla="*/ 187642 w 372427"/>
                  <a:gd name="connsiteY3" fmla="*/ 376238 h 376237"/>
                  <a:gd name="connsiteX4" fmla="*/ 53340 w 372427"/>
                  <a:gd name="connsiteY4" fmla="*/ 321945 h 376237"/>
                  <a:gd name="connsiteX5" fmla="*/ 0 w 372427"/>
                  <a:gd name="connsiteY5" fmla="*/ 186690 h 376237"/>
                  <a:gd name="connsiteX6" fmla="*/ 13335 w 372427"/>
                  <a:gd name="connsiteY6" fmla="*/ 115253 h 376237"/>
                  <a:gd name="connsiteX7" fmla="*/ 51435 w 372427"/>
                  <a:gd name="connsiteY7" fmla="*/ 55245 h 376237"/>
                  <a:gd name="connsiteX8" fmla="*/ 110490 w 372427"/>
                  <a:gd name="connsiteY8" fmla="*/ 13335 h 376237"/>
                  <a:gd name="connsiteX9" fmla="*/ 183833 w 372427"/>
                  <a:gd name="connsiteY9" fmla="*/ 0 h 376237"/>
                  <a:gd name="connsiteX10" fmla="*/ 251460 w 372427"/>
                  <a:gd name="connsiteY10" fmla="*/ 13335 h 376237"/>
                  <a:gd name="connsiteX11" fmla="*/ 307658 w 372427"/>
                  <a:gd name="connsiteY11" fmla="*/ 52388 h 376237"/>
                  <a:gd name="connsiteX12" fmla="*/ 307658 w 372427"/>
                  <a:gd name="connsiteY12" fmla="*/ 8572 h 376237"/>
                  <a:gd name="connsiteX13" fmla="*/ 372428 w 372427"/>
                  <a:gd name="connsiteY13" fmla="*/ 8572 h 376237"/>
                  <a:gd name="connsiteX14" fmla="*/ 372428 w 372427"/>
                  <a:gd name="connsiteY14" fmla="*/ 366713 h 376237"/>
                  <a:gd name="connsiteX15" fmla="*/ 307658 w 372427"/>
                  <a:gd name="connsiteY15" fmla="*/ 366713 h 376237"/>
                  <a:gd name="connsiteX16" fmla="*/ 66675 w 372427"/>
                  <a:gd name="connsiteY16" fmla="*/ 186690 h 376237"/>
                  <a:gd name="connsiteX17" fmla="*/ 102870 w 372427"/>
                  <a:gd name="connsiteY17" fmla="*/ 278130 h 376237"/>
                  <a:gd name="connsiteX18" fmla="*/ 191453 w 372427"/>
                  <a:gd name="connsiteY18" fmla="*/ 315278 h 376237"/>
                  <a:gd name="connsiteX19" fmla="*/ 275272 w 372427"/>
                  <a:gd name="connsiteY19" fmla="*/ 278130 h 376237"/>
                  <a:gd name="connsiteX20" fmla="*/ 311467 w 372427"/>
                  <a:gd name="connsiteY20" fmla="*/ 191453 h 376237"/>
                  <a:gd name="connsiteX21" fmla="*/ 275272 w 372427"/>
                  <a:gd name="connsiteY21" fmla="*/ 100965 h 376237"/>
                  <a:gd name="connsiteX22" fmla="*/ 189547 w 372427"/>
                  <a:gd name="connsiteY22" fmla="*/ 62865 h 376237"/>
                  <a:gd name="connsiteX23" fmla="*/ 102870 w 372427"/>
                  <a:gd name="connsiteY23" fmla="*/ 99060 h 376237"/>
                  <a:gd name="connsiteX24" fmla="*/ 66675 w 372427"/>
                  <a:gd name="connsiteY24" fmla="*/ 186690 h 376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72427" h="376237">
                    <a:moveTo>
                      <a:pt x="307658" y="367665"/>
                    </a:moveTo>
                    <a:lnTo>
                      <a:pt x="307658" y="323850"/>
                    </a:lnTo>
                    <a:cubicBezTo>
                      <a:pt x="291465" y="340995"/>
                      <a:pt x="272415" y="354330"/>
                      <a:pt x="252413" y="362903"/>
                    </a:cubicBezTo>
                    <a:cubicBezTo>
                      <a:pt x="232410" y="371475"/>
                      <a:pt x="210503" y="376238"/>
                      <a:pt x="187642" y="376238"/>
                    </a:cubicBezTo>
                    <a:cubicBezTo>
                      <a:pt x="133350" y="376238"/>
                      <a:pt x="88583" y="358140"/>
                      <a:pt x="53340" y="321945"/>
                    </a:cubicBezTo>
                    <a:cubicBezTo>
                      <a:pt x="18097" y="285750"/>
                      <a:pt x="0" y="240982"/>
                      <a:pt x="0" y="186690"/>
                    </a:cubicBezTo>
                    <a:cubicBezTo>
                      <a:pt x="0" y="132397"/>
                      <a:pt x="4763" y="138113"/>
                      <a:pt x="13335" y="115253"/>
                    </a:cubicBezTo>
                    <a:cubicBezTo>
                      <a:pt x="21908" y="92392"/>
                      <a:pt x="35243" y="72390"/>
                      <a:pt x="51435" y="55245"/>
                    </a:cubicBezTo>
                    <a:cubicBezTo>
                      <a:pt x="69533" y="36195"/>
                      <a:pt x="89535" y="22860"/>
                      <a:pt x="110490" y="13335"/>
                    </a:cubicBezTo>
                    <a:cubicBezTo>
                      <a:pt x="131445" y="4763"/>
                      <a:pt x="156210" y="0"/>
                      <a:pt x="183833" y="0"/>
                    </a:cubicBezTo>
                    <a:cubicBezTo>
                      <a:pt x="211455" y="0"/>
                      <a:pt x="230505" y="4763"/>
                      <a:pt x="251460" y="13335"/>
                    </a:cubicBezTo>
                    <a:cubicBezTo>
                      <a:pt x="272415" y="21907"/>
                      <a:pt x="290513" y="35242"/>
                      <a:pt x="307658" y="52388"/>
                    </a:cubicBezTo>
                    <a:lnTo>
                      <a:pt x="307658" y="8572"/>
                    </a:lnTo>
                    <a:lnTo>
                      <a:pt x="372428" y="8572"/>
                    </a:lnTo>
                    <a:lnTo>
                      <a:pt x="372428" y="366713"/>
                    </a:lnTo>
                    <a:lnTo>
                      <a:pt x="307658" y="366713"/>
                    </a:lnTo>
                    <a:close/>
                    <a:moveTo>
                      <a:pt x="66675" y="186690"/>
                    </a:moveTo>
                    <a:cubicBezTo>
                      <a:pt x="66675" y="222885"/>
                      <a:pt x="79058" y="253365"/>
                      <a:pt x="102870" y="278130"/>
                    </a:cubicBezTo>
                    <a:cubicBezTo>
                      <a:pt x="126683" y="302895"/>
                      <a:pt x="156210" y="315278"/>
                      <a:pt x="191453" y="315278"/>
                    </a:cubicBezTo>
                    <a:cubicBezTo>
                      <a:pt x="226695" y="315278"/>
                      <a:pt x="251460" y="302895"/>
                      <a:pt x="275272" y="278130"/>
                    </a:cubicBezTo>
                    <a:cubicBezTo>
                      <a:pt x="299085" y="253365"/>
                      <a:pt x="311467" y="224790"/>
                      <a:pt x="311467" y="191453"/>
                    </a:cubicBezTo>
                    <a:cubicBezTo>
                      <a:pt x="311467" y="158115"/>
                      <a:pt x="299085" y="125730"/>
                      <a:pt x="275272" y="100965"/>
                    </a:cubicBezTo>
                    <a:cubicBezTo>
                      <a:pt x="251460" y="76200"/>
                      <a:pt x="222885" y="62865"/>
                      <a:pt x="189547" y="62865"/>
                    </a:cubicBezTo>
                    <a:cubicBezTo>
                      <a:pt x="156210" y="62865"/>
                      <a:pt x="126683" y="75247"/>
                      <a:pt x="102870" y="99060"/>
                    </a:cubicBezTo>
                    <a:cubicBezTo>
                      <a:pt x="79058" y="122872"/>
                      <a:pt x="66675" y="152400"/>
                      <a:pt x="66675" y="186690"/>
                    </a:cubicBez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8" name="Freihandform: Form 497">
                <a:extLst>
                  <a:ext uri="{FF2B5EF4-FFF2-40B4-BE49-F238E27FC236}">
                    <a16:creationId xmlns:a16="http://schemas.microsoft.com/office/drawing/2014/main" id="{41555667-65D4-02B0-AB24-B2A46EE7D6EE}"/>
                  </a:ext>
                </a:extLst>
              </p:cNvPr>
              <p:cNvSpPr/>
              <p:nvPr/>
            </p:nvSpPr>
            <p:spPr>
              <a:xfrm>
                <a:off x="7330439" y="3220402"/>
                <a:ext cx="373380" cy="505777"/>
              </a:xfrm>
              <a:custGeom>
                <a:avLst/>
                <a:gdLst>
                  <a:gd name="connsiteX0" fmla="*/ 23813 w 373380"/>
                  <a:gd name="connsiteY0" fmla="*/ 396240 h 505777"/>
                  <a:gd name="connsiteX1" fmla="*/ 92393 w 373380"/>
                  <a:gd name="connsiteY1" fmla="*/ 396240 h 505777"/>
                  <a:gd name="connsiteX2" fmla="*/ 131445 w 373380"/>
                  <a:gd name="connsiteY2" fmla="*/ 434340 h 505777"/>
                  <a:gd name="connsiteX3" fmla="*/ 186690 w 373380"/>
                  <a:gd name="connsiteY3" fmla="*/ 447675 h 505777"/>
                  <a:gd name="connsiteX4" fmla="*/ 274320 w 373380"/>
                  <a:gd name="connsiteY4" fmla="*/ 415290 h 505777"/>
                  <a:gd name="connsiteX5" fmla="*/ 307658 w 373380"/>
                  <a:gd name="connsiteY5" fmla="*/ 328613 h 505777"/>
                  <a:gd name="connsiteX6" fmla="*/ 307658 w 373380"/>
                  <a:gd name="connsiteY6" fmla="*/ 323850 h 505777"/>
                  <a:gd name="connsiteX7" fmla="*/ 252413 w 373380"/>
                  <a:gd name="connsiteY7" fmla="*/ 362903 h 505777"/>
                  <a:gd name="connsiteX8" fmla="*/ 187643 w 373380"/>
                  <a:gd name="connsiteY8" fmla="*/ 376238 h 505777"/>
                  <a:gd name="connsiteX9" fmla="*/ 53340 w 373380"/>
                  <a:gd name="connsiteY9" fmla="*/ 321945 h 505777"/>
                  <a:gd name="connsiteX10" fmla="*/ 0 w 373380"/>
                  <a:gd name="connsiteY10" fmla="*/ 186690 h 505777"/>
                  <a:gd name="connsiteX11" fmla="*/ 13335 w 373380"/>
                  <a:gd name="connsiteY11" fmla="*/ 115253 h 505777"/>
                  <a:gd name="connsiteX12" fmla="*/ 51435 w 373380"/>
                  <a:gd name="connsiteY12" fmla="*/ 55245 h 505777"/>
                  <a:gd name="connsiteX13" fmla="*/ 110490 w 373380"/>
                  <a:gd name="connsiteY13" fmla="*/ 13335 h 505777"/>
                  <a:gd name="connsiteX14" fmla="*/ 183833 w 373380"/>
                  <a:gd name="connsiteY14" fmla="*/ 0 h 505777"/>
                  <a:gd name="connsiteX15" fmla="*/ 251460 w 373380"/>
                  <a:gd name="connsiteY15" fmla="*/ 13335 h 505777"/>
                  <a:gd name="connsiteX16" fmla="*/ 308610 w 373380"/>
                  <a:gd name="connsiteY16" fmla="*/ 52388 h 505777"/>
                  <a:gd name="connsiteX17" fmla="*/ 308610 w 373380"/>
                  <a:gd name="connsiteY17" fmla="*/ 8572 h 505777"/>
                  <a:gd name="connsiteX18" fmla="*/ 373380 w 373380"/>
                  <a:gd name="connsiteY18" fmla="*/ 8572 h 505777"/>
                  <a:gd name="connsiteX19" fmla="*/ 373380 w 373380"/>
                  <a:gd name="connsiteY19" fmla="*/ 307657 h 505777"/>
                  <a:gd name="connsiteX20" fmla="*/ 324803 w 373380"/>
                  <a:gd name="connsiteY20" fmla="*/ 453390 h 505777"/>
                  <a:gd name="connsiteX21" fmla="*/ 191453 w 373380"/>
                  <a:gd name="connsiteY21" fmla="*/ 505778 h 505777"/>
                  <a:gd name="connsiteX22" fmla="*/ 86678 w 373380"/>
                  <a:gd name="connsiteY22" fmla="*/ 476250 h 505777"/>
                  <a:gd name="connsiteX23" fmla="*/ 24765 w 373380"/>
                  <a:gd name="connsiteY23" fmla="*/ 394335 h 505777"/>
                  <a:gd name="connsiteX24" fmla="*/ 67628 w 373380"/>
                  <a:gd name="connsiteY24" fmla="*/ 186690 h 505777"/>
                  <a:gd name="connsiteX25" fmla="*/ 103823 w 373380"/>
                  <a:gd name="connsiteY25" fmla="*/ 278130 h 505777"/>
                  <a:gd name="connsiteX26" fmla="*/ 192405 w 373380"/>
                  <a:gd name="connsiteY26" fmla="*/ 315278 h 505777"/>
                  <a:gd name="connsiteX27" fmla="*/ 276225 w 373380"/>
                  <a:gd name="connsiteY27" fmla="*/ 278130 h 505777"/>
                  <a:gd name="connsiteX28" fmla="*/ 312420 w 373380"/>
                  <a:gd name="connsiteY28" fmla="*/ 191453 h 505777"/>
                  <a:gd name="connsiteX29" fmla="*/ 276225 w 373380"/>
                  <a:gd name="connsiteY29" fmla="*/ 100965 h 505777"/>
                  <a:gd name="connsiteX30" fmla="*/ 190500 w 373380"/>
                  <a:gd name="connsiteY30" fmla="*/ 62865 h 505777"/>
                  <a:gd name="connsiteX31" fmla="*/ 103823 w 373380"/>
                  <a:gd name="connsiteY31" fmla="*/ 99060 h 505777"/>
                  <a:gd name="connsiteX32" fmla="*/ 67628 w 373380"/>
                  <a:gd name="connsiteY32" fmla="*/ 186690 h 505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3380" h="505777">
                    <a:moveTo>
                      <a:pt x="23813" y="396240"/>
                    </a:moveTo>
                    <a:lnTo>
                      <a:pt x="92393" y="396240"/>
                    </a:lnTo>
                    <a:cubicBezTo>
                      <a:pt x="101918" y="413385"/>
                      <a:pt x="115253" y="425767"/>
                      <a:pt x="131445" y="434340"/>
                    </a:cubicBezTo>
                    <a:cubicBezTo>
                      <a:pt x="147638" y="442913"/>
                      <a:pt x="165735" y="447675"/>
                      <a:pt x="186690" y="447675"/>
                    </a:cubicBezTo>
                    <a:cubicBezTo>
                      <a:pt x="222885" y="447675"/>
                      <a:pt x="252413" y="437197"/>
                      <a:pt x="274320" y="415290"/>
                    </a:cubicBezTo>
                    <a:cubicBezTo>
                      <a:pt x="296228" y="393382"/>
                      <a:pt x="307658" y="364807"/>
                      <a:pt x="307658" y="328613"/>
                    </a:cubicBezTo>
                    <a:lnTo>
                      <a:pt x="307658" y="323850"/>
                    </a:lnTo>
                    <a:cubicBezTo>
                      <a:pt x="291465" y="340995"/>
                      <a:pt x="272415" y="354330"/>
                      <a:pt x="252413" y="362903"/>
                    </a:cubicBezTo>
                    <a:cubicBezTo>
                      <a:pt x="232410" y="371475"/>
                      <a:pt x="210503" y="376238"/>
                      <a:pt x="187643" y="376238"/>
                    </a:cubicBezTo>
                    <a:cubicBezTo>
                      <a:pt x="133350" y="376238"/>
                      <a:pt x="88583" y="358140"/>
                      <a:pt x="53340" y="321945"/>
                    </a:cubicBezTo>
                    <a:cubicBezTo>
                      <a:pt x="18098" y="285750"/>
                      <a:pt x="0" y="240982"/>
                      <a:pt x="0" y="186690"/>
                    </a:cubicBezTo>
                    <a:cubicBezTo>
                      <a:pt x="0" y="132397"/>
                      <a:pt x="4763" y="138113"/>
                      <a:pt x="13335" y="115253"/>
                    </a:cubicBezTo>
                    <a:cubicBezTo>
                      <a:pt x="21908" y="92392"/>
                      <a:pt x="35243" y="72390"/>
                      <a:pt x="51435" y="55245"/>
                    </a:cubicBezTo>
                    <a:cubicBezTo>
                      <a:pt x="69533" y="36195"/>
                      <a:pt x="89535" y="22860"/>
                      <a:pt x="110490" y="13335"/>
                    </a:cubicBezTo>
                    <a:cubicBezTo>
                      <a:pt x="131445" y="4763"/>
                      <a:pt x="156210" y="0"/>
                      <a:pt x="183833" y="0"/>
                    </a:cubicBezTo>
                    <a:cubicBezTo>
                      <a:pt x="211455" y="0"/>
                      <a:pt x="230505" y="4763"/>
                      <a:pt x="251460" y="13335"/>
                    </a:cubicBezTo>
                    <a:cubicBezTo>
                      <a:pt x="272415" y="21907"/>
                      <a:pt x="291465" y="35242"/>
                      <a:pt x="308610" y="52388"/>
                    </a:cubicBezTo>
                    <a:lnTo>
                      <a:pt x="308610" y="8572"/>
                    </a:lnTo>
                    <a:lnTo>
                      <a:pt x="373380" y="8572"/>
                    </a:lnTo>
                    <a:lnTo>
                      <a:pt x="373380" y="307657"/>
                    </a:lnTo>
                    <a:cubicBezTo>
                      <a:pt x="373380" y="369570"/>
                      <a:pt x="357188" y="418147"/>
                      <a:pt x="324803" y="453390"/>
                    </a:cubicBezTo>
                    <a:cubicBezTo>
                      <a:pt x="292418" y="488632"/>
                      <a:pt x="247650" y="505778"/>
                      <a:pt x="191453" y="505778"/>
                    </a:cubicBezTo>
                    <a:cubicBezTo>
                      <a:pt x="135255" y="505778"/>
                      <a:pt x="115253" y="496253"/>
                      <a:pt x="86678" y="476250"/>
                    </a:cubicBezTo>
                    <a:cubicBezTo>
                      <a:pt x="58103" y="457200"/>
                      <a:pt x="37148" y="429578"/>
                      <a:pt x="24765" y="394335"/>
                    </a:cubicBezTo>
                    <a:close/>
                    <a:moveTo>
                      <a:pt x="67628" y="186690"/>
                    </a:moveTo>
                    <a:cubicBezTo>
                      <a:pt x="67628" y="222885"/>
                      <a:pt x="80010" y="253365"/>
                      <a:pt x="103823" y="278130"/>
                    </a:cubicBezTo>
                    <a:cubicBezTo>
                      <a:pt x="127635" y="302895"/>
                      <a:pt x="157163" y="315278"/>
                      <a:pt x="192405" y="315278"/>
                    </a:cubicBezTo>
                    <a:cubicBezTo>
                      <a:pt x="227648" y="315278"/>
                      <a:pt x="252413" y="302895"/>
                      <a:pt x="276225" y="278130"/>
                    </a:cubicBezTo>
                    <a:cubicBezTo>
                      <a:pt x="300038" y="253365"/>
                      <a:pt x="312420" y="224790"/>
                      <a:pt x="312420" y="191453"/>
                    </a:cubicBezTo>
                    <a:cubicBezTo>
                      <a:pt x="312420" y="158115"/>
                      <a:pt x="300038" y="125730"/>
                      <a:pt x="276225" y="100965"/>
                    </a:cubicBezTo>
                    <a:cubicBezTo>
                      <a:pt x="252413" y="76200"/>
                      <a:pt x="223838" y="62865"/>
                      <a:pt x="190500" y="62865"/>
                    </a:cubicBezTo>
                    <a:cubicBezTo>
                      <a:pt x="157163" y="62865"/>
                      <a:pt x="127635" y="75247"/>
                      <a:pt x="103823" y="99060"/>
                    </a:cubicBezTo>
                    <a:cubicBezTo>
                      <a:pt x="80010" y="122872"/>
                      <a:pt x="67628" y="152400"/>
                      <a:pt x="67628" y="186690"/>
                    </a:cubicBez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9" name="Freihandform: Form 498">
                <a:extLst>
                  <a:ext uri="{FF2B5EF4-FFF2-40B4-BE49-F238E27FC236}">
                    <a16:creationId xmlns:a16="http://schemas.microsoft.com/office/drawing/2014/main" id="{96514520-6CBA-4223-591E-F39DE7EBF8FE}"/>
                  </a:ext>
                </a:extLst>
              </p:cNvPr>
              <p:cNvSpPr/>
              <p:nvPr/>
            </p:nvSpPr>
            <p:spPr>
              <a:xfrm>
                <a:off x="7798117" y="3219449"/>
                <a:ext cx="368617" cy="379094"/>
              </a:xfrm>
              <a:custGeom>
                <a:avLst/>
                <a:gdLst>
                  <a:gd name="connsiteX0" fmla="*/ 0 w 368617"/>
                  <a:gd name="connsiteY0" fmla="*/ 190500 h 379094"/>
                  <a:gd name="connsiteX1" fmla="*/ 12382 w 368617"/>
                  <a:gd name="connsiteY1" fmla="*/ 119063 h 379094"/>
                  <a:gd name="connsiteX2" fmla="*/ 50482 w 368617"/>
                  <a:gd name="connsiteY2" fmla="*/ 60007 h 379094"/>
                  <a:gd name="connsiteX3" fmla="*/ 111443 w 368617"/>
                  <a:gd name="connsiteY3" fmla="*/ 15240 h 379094"/>
                  <a:gd name="connsiteX4" fmla="*/ 181927 w 368617"/>
                  <a:gd name="connsiteY4" fmla="*/ 0 h 379094"/>
                  <a:gd name="connsiteX5" fmla="*/ 254318 w 368617"/>
                  <a:gd name="connsiteY5" fmla="*/ 14288 h 379094"/>
                  <a:gd name="connsiteX6" fmla="*/ 314325 w 368617"/>
                  <a:gd name="connsiteY6" fmla="*/ 55245 h 379094"/>
                  <a:gd name="connsiteX7" fmla="*/ 354330 w 368617"/>
                  <a:gd name="connsiteY7" fmla="*/ 116205 h 379094"/>
                  <a:gd name="connsiteX8" fmla="*/ 368618 w 368617"/>
                  <a:gd name="connsiteY8" fmla="*/ 185738 h 379094"/>
                  <a:gd name="connsiteX9" fmla="*/ 355282 w 368617"/>
                  <a:gd name="connsiteY9" fmla="*/ 257175 h 379094"/>
                  <a:gd name="connsiteX10" fmla="*/ 318135 w 368617"/>
                  <a:gd name="connsiteY10" fmla="*/ 318135 h 379094"/>
                  <a:gd name="connsiteX11" fmla="*/ 257175 w 368617"/>
                  <a:gd name="connsiteY11" fmla="*/ 363855 h 379094"/>
                  <a:gd name="connsiteX12" fmla="*/ 184785 w 368617"/>
                  <a:gd name="connsiteY12" fmla="*/ 379095 h 379094"/>
                  <a:gd name="connsiteX13" fmla="*/ 112395 w 368617"/>
                  <a:gd name="connsiteY13" fmla="*/ 364807 h 379094"/>
                  <a:gd name="connsiteX14" fmla="*/ 53340 w 368617"/>
                  <a:gd name="connsiteY14" fmla="*/ 322897 h 379094"/>
                  <a:gd name="connsiteX15" fmla="*/ 14288 w 368617"/>
                  <a:gd name="connsiteY15" fmla="*/ 261938 h 379094"/>
                  <a:gd name="connsiteX16" fmla="*/ 0 w 368617"/>
                  <a:gd name="connsiteY16" fmla="*/ 190500 h 379094"/>
                  <a:gd name="connsiteX17" fmla="*/ 66675 w 368617"/>
                  <a:gd name="connsiteY17" fmla="*/ 189547 h 379094"/>
                  <a:gd name="connsiteX18" fmla="*/ 100965 w 368617"/>
                  <a:gd name="connsiteY18" fmla="*/ 279082 h 379094"/>
                  <a:gd name="connsiteX19" fmla="*/ 185738 w 368617"/>
                  <a:gd name="connsiteY19" fmla="*/ 315278 h 379094"/>
                  <a:gd name="connsiteX20" fmla="*/ 269557 w 368617"/>
                  <a:gd name="connsiteY20" fmla="*/ 279082 h 379094"/>
                  <a:gd name="connsiteX21" fmla="*/ 302895 w 368617"/>
                  <a:gd name="connsiteY21" fmla="*/ 188595 h 379094"/>
                  <a:gd name="connsiteX22" fmla="*/ 269557 w 368617"/>
                  <a:gd name="connsiteY22" fmla="*/ 99060 h 379094"/>
                  <a:gd name="connsiteX23" fmla="*/ 185738 w 368617"/>
                  <a:gd name="connsiteY23" fmla="*/ 63818 h 379094"/>
                  <a:gd name="connsiteX24" fmla="*/ 101918 w 368617"/>
                  <a:gd name="connsiteY24" fmla="*/ 100013 h 379094"/>
                  <a:gd name="connsiteX25" fmla="*/ 67627 w 368617"/>
                  <a:gd name="connsiteY25" fmla="*/ 190500 h 379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68617" h="379094">
                    <a:moveTo>
                      <a:pt x="0" y="190500"/>
                    </a:moveTo>
                    <a:cubicBezTo>
                      <a:pt x="0" y="164782"/>
                      <a:pt x="3810" y="140970"/>
                      <a:pt x="12382" y="119063"/>
                    </a:cubicBezTo>
                    <a:cubicBezTo>
                      <a:pt x="20955" y="97155"/>
                      <a:pt x="33338" y="77153"/>
                      <a:pt x="50482" y="60007"/>
                    </a:cubicBezTo>
                    <a:cubicBezTo>
                      <a:pt x="68580" y="40957"/>
                      <a:pt x="88582" y="25718"/>
                      <a:pt x="111443" y="15240"/>
                    </a:cubicBezTo>
                    <a:cubicBezTo>
                      <a:pt x="134302" y="4763"/>
                      <a:pt x="157163" y="0"/>
                      <a:pt x="181927" y="0"/>
                    </a:cubicBezTo>
                    <a:cubicBezTo>
                      <a:pt x="206693" y="0"/>
                      <a:pt x="232410" y="4763"/>
                      <a:pt x="254318" y="14288"/>
                    </a:cubicBezTo>
                    <a:cubicBezTo>
                      <a:pt x="276225" y="23813"/>
                      <a:pt x="296227" y="37147"/>
                      <a:pt x="314325" y="55245"/>
                    </a:cubicBezTo>
                    <a:cubicBezTo>
                      <a:pt x="331470" y="73343"/>
                      <a:pt x="345757" y="93345"/>
                      <a:pt x="354330" y="116205"/>
                    </a:cubicBezTo>
                    <a:cubicBezTo>
                      <a:pt x="363855" y="139065"/>
                      <a:pt x="368618" y="161925"/>
                      <a:pt x="368618" y="185738"/>
                    </a:cubicBezTo>
                    <a:cubicBezTo>
                      <a:pt x="368618" y="209550"/>
                      <a:pt x="363855" y="234315"/>
                      <a:pt x="355282" y="257175"/>
                    </a:cubicBezTo>
                    <a:cubicBezTo>
                      <a:pt x="346710" y="280035"/>
                      <a:pt x="334327" y="300990"/>
                      <a:pt x="318135" y="318135"/>
                    </a:cubicBezTo>
                    <a:cubicBezTo>
                      <a:pt x="300038" y="338138"/>
                      <a:pt x="279082" y="353378"/>
                      <a:pt x="257175" y="363855"/>
                    </a:cubicBezTo>
                    <a:cubicBezTo>
                      <a:pt x="234315" y="374332"/>
                      <a:pt x="210502" y="379095"/>
                      <a:pt x="184785" y="379095"/>
                    </a:cubicBezTo>
                    <a:cubicBezTo>
                      <a:pt x="159068" y="379095"/>
                      <a:pt x="134302" y="374332"/>
                      <a:pt x="112395" y="364807"/>
                    </a:cubicBezTo>
                    <a:cubicBezTo>
                      <a:pt x="90488" y="355282"/>
                      <a:pt x="70485" y="340995"/>
                      <a:pt x="53340" y="322897"/>
                    </a:cubicBezTo>
                    <a:cubicBezTo>
                      <a:pt x="36195" y="305753"/>
                      <a:pt x="23813" y="284797"/>
                      <a:pt x="14288" y="261938"/>
                    </a:cubicBezTo>
                    <a:cubicBezTo>
                      <a:pt x="4763" y="239078"/>
                      <a:pt x="0" y="215265"/>
                      <a:pt x="0" y="190500"/>
                    </a:cubicBezTo>
                    <a:close/>
                    <a:moveTo>
                      <a:pt x="66675" y="189547"/>
                    </a:moveTo>
                    <a:cubicBezTo>
                      <a:pt x="66675" y="225743"/>
                      <a:pt x="78105" y="255270"/>
                      <a:pt x="100965" y="279082"/>
                    </a:cubicBezTo>
                    <a:cubicBezTo>
                      <a:pt x="123825" y="302895"/>
                      <a:pt x="152400" y="315278"/>
                      <a:pt x="185738" y="315278"/>
                    </a:cubicBezTo>
                    <a:cubicBezTo>
                      <a:pt x="219075" y="315278"/>
                      <a:pt x="246697" y="302895"/>
                      <a:pt x="269557" y="279082"/>
                    </a:cubicBezTo>
                    <a:cubicBezTo>
                      <a:pt x="292418" y="255270"/>
                      <a:pt x="302895" y="224790"/>
                      <a:pt x="302895" y="188595"/>
                    </a:cubicBezTo>
                    <a:cubicBezTo>
                      <a:pt x="302895" y="152400"/>
                      <a:pt x="291465" y="121920"/>
                      <a:pt x="269557" y="99060"/>
                    </a:cubicBezTo>
                    <a:cubicBezTo>
                      <a:pt x="246697" y="75247"/>
                      <a:pt x="219075" y="63818"/>
                      <a:pt x="185738" y="63818"/>
                    </a:cubicBezTo>
                    <a:cubicBezTo>
                      <a:pt x="152400" y="63818"/>
                      <a:pt x="123825" y="76200"/>
                      <a:pt x="101918" y="100013"/>
                    </a:cubicBezTo>
                    <a:cubicBezTo>
                      <a:pt x="79057" y="123825"/>
                      <a:pt x="67627" y="154305"/>
                      <a:pt x="67627" y="190500"/>
                    </a:cubicBez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0" name="Freihandform: Form 499">
                <a:extLst>
                  <a:ext uri="{FF2B5EF4-FFF2-40B4-BE49-F238E27FC236}">
                    <a16:creationId xmlns:a16="http://schemas.microsoft.com/office/drawing/2014/main" id="{936310EC-FD29-9DBA-BE60-F0C64005042B}"/>
                  </a:ext>
                </a:extLst>
              </p:cNvPr>
              <p:cNvSpPr/>
              <p:nvPr/>
            </p:nvSpPr>
            <p:spPr>
              <a:xfrm>
                <a:off x="8243887" y="3220402"/>
                <a:ext cx="373380" cy="505777"/>
              </a:xfrm>
              <a:custGeom>
                <a:avLst/>
                <a:gdLst>
                  <a:gd name="connsiteX0" fmla="*/ 23813 w 373380"/>
                  <a:gd name="connsiteY0" fmla="*/ 396240 h 505777"/>
                  <a:gd name="connsiteX1" fmla="*/ 92393 w 373380"/>
                  <a:gd name="connsiteY1" fmla="*/ 396240 h 505777"/>
                  <a:gd name="connsiteX2" fmla="*/ 131445 w 373380"/>
                  <a:gd name="connsiteY2" fmla="*/ 434340 h 505777"/>
                  <a:gd name="connsiteX3" fmla="*/ 186690 w 373380"/>
                  <a:gd name="connsiteY3" fmla="*/ 447675 h 505777"/>
                  <a:gd name="connsiteX4" fmla="*/ 274320 w 373380"/>
                  <a:gd name="connsiteY4" fmla="*/ 415290 h 505777"/>
                  <a:gd name="connsiteX5" fmla="*/ 307657 w 373380"/>
                  <a:gd name="connsiteY5" fmla="*/ 328613 h 505777"/>
                  <a:gd name="connsiteX6" fmla="*/ 307657 w 373380"/>
                  <a:gd name="connsiteY6" fmla="*/ 323850 h 505777"/>
                  <a:gd name="connsiteX7" fmla="*/ 252413 w 373380"/>
                  <a:gd name="connsiteY7" fmla="*/ 362903 h 505777"/>
                  <a:gd name="connsiteX8" fmla="*/ 187643 w 373380"/>
                  <a:gd name="connsiteY8" fmla="*/ 376238 h 505777"/>
                  <a:gd name="connsiteX9" fmla="*/ 53340 w 373380"/>
                  <a:gd name="connsiteY9" fmla="*/ 321945 h 505777"/>
                  <a:gd name="connsiteX10" fmla="*/ 0 w 373380"/>
                  <a:gd name="connsiteY10" fmla="*/ 186690 h 505777"/>
                  <a:gd name="connsiteX11" fmla="*/ 13335 w 373380"/>
                  <a:gd name="connsiteY11" fmla="*/ 115253 h 505777"/>
                  <a:gd name="connsiteX12" fmla="*/ 51435 w 373380"/>
                  <a:gd name="connsiteY12" fmla="*/ 55245 h 505777"/>
                  <a:gd name="connsiteX13" fmla="*/ 110490 w 373380"/>
                  <a:gd name="connsiteY13" fmla="*/ 13335 h 505777"/>
                  <a:gd name="connsiteX14" fmla="*/ 183832 w 373380"/>
                  <a:gd name="connsiteY14" fmla="*/ 0 h 505777"/>
                  <a:gd name="connsiteX15" fmla="*/ 251460 w 373380"/>
                  <a:gd name="connsiteY15" fmla="*/ 13335 h 505777"/>
                  <a:gd name="connsiteX16" fmla="*/ 308610 w 373380"/>
                  <a:gd name="connsiteY16" fmla="*/ 52388 h 505777"/>
                  <a:gd name="connsiteX17" fmla="*/ 308610 w 373380"/>
                  <a:gd name="connsiteY17" fmla="*/ 8572 h 505777"/>
                  <a:gd name="connsiteX18" fmla="*/ 373380 w 373380"/>
                  <a:gd name="connsiteY18" fmla="*/ 8572 h 505777"/>
                  <a:gd name="connsiteX19" fmla="*/ 373380 w 373380"/>
                  <a:gd name="connsiteY19" fmla="*/ 307657 h 505777"/>
                  <a:gd name="connsiteX20" fmla="*/ 324802 w 373380"/>
                  <a:gd name="connsiteY20" fmla="*/ 453390 h 505777"/>
                  <a:gd name="connsiteX21" fmla="*/ 191452 w 373380"/>
                  <a:gd name="connsiteY21" fmla="*/ 505778 h 505777"/>
                  <a:gd name="connsiteX22" fmla="*/ 86677 w 373380"/>
                  <a:gd name="connsiteY22" fmla="*/ 476250 h 505777"/>
                  <a:gd name="connsiteX23" fmla="*/ 24765 w 373380"/>
                  <a:gd name="connsiteY23" fmla="*/ 394335 h 505777"/>
                  <a:gd name="connsiteX24" fmla="*/ 67627 w 373380"/>
                  <a:gd name="connsiteY24" fmla="*/ 186690 h 505777"/>
                  <a:gd name="connsiteX25" fmla="*/ 103823 w 373380"/>
                  <a:gd name="connsiteY25" fmla="*/ 278130 h 505777"/>
                  <a:gd name="connsiteX26" fmla="*/ 192405 w 373380"/>
                  <a:gd name="connsiteY26" fmla="*/ 315278 h 505777"/>
                  <a:gd name="connsiteX27" fmla="*/ 276225 w 373380"/>
                  <a:gd name="connsiteY27" fmla="*/ 278130 h 505777"/>
                  <a:gd name="connsiteX28" fmla="*/ 312420 w 373380"/>
                  <a:gd name="connsiteY28" fmla="*/ 191453 h 505777"/>
                  <a:gd name="connsiteX29" fmla="*/ 276225 w 373380"/>
                  <a:gd name="connsiteY29" fmla="*/ 100965 h 505777"/>
                  <a:gd name="connsiteX30" fmla="*/ 190500 w 373380"/>
                  <a:gd name="connsiteY30" fmla="*/ 62865 h 505777"/>
                  <a:gd name="connsiteX31" fmla="*/ 103823 w 373380"/>
                  <a:gd name="connsiteY31" fmla="*/ 99060 h 505777"/>
                  <a:gd name="connsiteX32" fmla="*/ 67627 w 373380"/>
                  <a:gd name="connsiteY32" fmla="*/ 186690 h 505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73380" h="505777">
                    <a:moveTo>
                      <a:pt x="23813" y="396240"/>
                    </a:moveTo>
                    <a:lnTo>
                      <a:pt x="92393" y="396240"/>
                    </a:lnTo>
                    <a:cubicBezTo>
                      <a:pt x="101918" y="413385"/>
                      <a:pt x="115252" y="425767"/>
                      <a:pt x="131445" y="434340"/>
                    </a:cubicBezTo>
                    <a:cubicBezTo>
                      <a:pt x="147638" y="442913"/>
                      <a:pt x="165735" y="447675"/>
                      <a:pt x="186690" y="447675"/>
                    </a:cubicBezTo>
                    <a:cubicBezTo>
                      <a:pt x="222885" y="447675"/>
                      <a:pt x="252413" y="437197"/>
                      <a:pt x="274320" y="415290"/>
                    </a:cubicBezTo>
                    <a:cubicBezTo>
                      <a:pt x="296227" y="393382"/>
                      <a:pt x="307657" y="364807"/>
                      <a:pt x="307657" y="328613"/>
                    </a:cubicBezTo>
                    <a:lnTo>
                      <a:pt x="307657" y="323850"/>
                    </a:lnTo>
                    <a:cubicBezTo>
                      <a:pt x="291465" y="340995"/>
                      <a:pt x="272415" y="354330"/>
                      <a:pt x="252413" y="362903"/>
                    </a:cubicBezTo>
                    <a:cubicBezTo>
                      <a:pt x="232410" y="371475"/>
                      <a:pt x="210502" y="376238"/>
                      <a:pt x="187643" y="376238"/>
                    </a:cubicBezTo>
                    <a:cubicBezTo>
                      <a:pt x="133350" y="376238"/>
                      <a:pt x="88582" y="358140"/>
                      <a:pt x="53340" y="321945"/>
                    </a:cubicBezTo>
                    <a:cubicBezTo>
                      <a:pt x="18098" y="285750"/>
                      <a:pt x="0" y="240982"/>
                      <a:pt x="0" y="186690"/>
                    </a:cubicBezTo>
                    <a:cubicBezTo>
                      <a:pt x="0" y="132397"/>
                      <a:pt x="4763" y="138113"/>
                      <a:pt x="13335" y="115253"/>
                    </a:cubicBezTo>
                    <a:cubicBezTo>
                      <a:pt x="21907" y="92392"/>
                      <a:pt x="35243" y="72390"/>
                      <a:pt x="51435" y="55245"/>
                    </a:cubicBezTo>
                    <a:cubicBezTo>
                      <a:pt x="69532" y="36195"/>
                      <a:pt x="89535" y="22860"/>
                      <a:pt x="110490" y="13335"/>
                    </a:cubicBezTo>
                    <a:cubicBezTo>
                      <a:pt x="131445" y="4763"/>
                      <a:pt x="156210" y="0"/>
                      <a:pt x="183832" y="0"/>
                    </a:cubicBezTo>
                    <a:cubicBezTo>
                      <a:pt x="211455" y="0"/>
                      <a:pt x="230505" y="4763"/>
                      <a:pt x="251460" y="13335"/>
                    </a:cubicBezTo>
                    <a:cubicBezTo>
                      <a:pt x="272415" y="21907"/>
                      <a:pt x="291465" y="35242"/>
                      <a:pt x="308610" y="52388"/>
                    </a:cubicBezTo>
                    <a:lnTo>
                      <a:pt x="308610" y="8572"/>
                    </a:lnTo>
                    <a:lnTo>
                      <a:pt x="373380" y="8572"/>
                    </a:lnTo>
                    <a:lnTo>
                      <a:pt x="373380" y="307657"/>
                    </a:lnTo>
                    <a:cubicBezTo>
                      <a:pt x="373380" y="369570"/>
                      <a:pt x="357188" y="418147"/>
                      <a:pt x="324802" y="453390"/>
                    </a:cubicBezTo>
                    <a:cubicBezTo>
                      <a:pt x="292418" y="488632"/>
                      <a:pt x="247650" y="505778"/>
                      <a:pt x="191452" y="505778"/>
                    </a:cubicBezTo>
                    <a:cubicBezTo>
                      <a:pt x="135255" y="505778"/>
                      <a:pt x="115252" y="496253"/>
                      <a:pt x="86677" y="476250"/>
                    </a:cubicBezTo>
                    <a:cubicBezTo>
                      <a:pt x="57150" y="457200"/>
                      <a:pt x="37148" y="429578"/>
                      <a:pt x="24765" y="394335"/>
                    </a:cubicBezTo>
                    <a:close/>
                    <a:moveTo>
                      <a:pt x="67627" y="186690"/>
                    </a:moveTo>
                    <a:cubicBezTo>
                      <a:pt x="67627" y="222885"/>
                      <a:pt x="80010" y="253365"/>
                      <a:pt x="103823" y="278130"/>
                    </a:cubicBezTo>
                    <a:cubicBezTo>
                      <a:pt x="127635" y="302895"/>
                      <a:pt x="157163" y="315278"/>
                      <a:pt x="192405" y="315278"/>
                    </a:cubicBezTo>
                    <a:cubicBezTo>
                      <a:pt x="227648" y="315278"/>
                      <a:pt x="252413" y="302895"/>
                      <a:pt x="276225" y="278130"/>
                    </a:cubicBezTo>
                    <a:cubicBezTo>
                      <a:pt x="300038" y="253365"/>
                      <a:pt x="312420" y="224790"/>
                      <a:pt x="312420" y="191453"/>
                    </a:cubicBezTo>
                    <a:cubicBezTo>
                      <a:pt x="312420" y="158115"/>
                      <a:pt x="300038" y="125730"/>
                      <a:pt x="276225" y="100965"/>
                    </a:cubicBezTo>
                    <a:cubicBezTo>
                      <a:pt x="252413" y="76200"/>
                      <a:pt x="223838" y="62865"/>
                      <a:pt x="190500" y="62865"/>
                    </a:cubicBezTo>
                    <a:cubicBezTo>
                      <a:pt x="157163" y="62865"/>
                      <a:pt x="127635" y="75247"/>
                      <a:pt x="103823" y="99060"/>
                    </a:cubicBezTo>
                    <a:cubicBezTo>
                      <a:pt x="80010" y="122872"/>
                      <a:pt x="67627" y="152400"/>
                      <a:pt x="67627" y="186690"/>
                    </a:cubicBez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1" name="Freihandform: Form 500">
                <a:extLst>
                  <a:ext uri="{FF2B5EF4-FFF2-40B4-BE49-F238E27FC236}">
                    <a16:creationId xmlns:a16="http://schemas.microsoft.com/office/drawing/2014/main" id="{4CFA5894-0584-20D5-9669-959408C224F4}"/>
                  </a:ext>
                </a:extLst>
              </p:cNvPr>
              <p:cNvSpPr/>
              <p:nvPr/>
            </p:nvSpPr>
            <p:spPr>
              <a:xfrm>
                <a:off x="8732519" y="3113721"/>
                <a:ext cx="63817" cy="474345"/>
              </a:xfrm>
              <a:custGeom>
                <a:avLst/>
                <a:gdLst>
                  <a:gd name="connsiteX0" fmla="*/ 63818 w 63817"/>
                  <a:gd name="connsiteY0" fmla="*/ 74295 h 474345"/>
                  <a:gd name="connsiteX1" fmla="*/ 0 w 63817"/>
                  <a:gd name="connsiteY1" fmla="*/ 74295 h 474345"/>
                  <a:gd name="connsiteX2" fmla="*/ 0 w 63817"/>
                  <a:gd name="connsiteY2" fmla="*/ 0 h 474345"/>
                  <a:gd name="connsiteX3" fmla="*/ 63818 w 63817"/>
                  <a:gd name="connsiteY3" fmla="*/ 0 h 474345"/>
                  <a:gd name="connsiteX4" fmla="*/ 63818 w 63817"/>
                  <a:gd name="connsiteY4" fmla="*/ 74295 h 474345"/>
                  <a:gd name="connsiteX5" fmla="*/ 0 w 63817"/>
                  <a:gd name="connsiteY5" fmla="*/ 474345 h 474345"/>
                  <a:gd name="connsiteX6" fmla="*/ 0 w 63817"/>
                  <a:gd name="connsiteY6" fmla="*/ 116205 h 474345"/>
                  <a:gd name="connsiteX7" fmla="*/ 63818 w 63817"/>
                  <a:gd name="connsiteY7" fmla="*/ 116205 h 474345"/>
                  <a:gd name="connsiteX8" fmla="*/ 63818 w 63817"/>
                  <a:gd name="connsiteY8" fmla="*/ 474345 h 474345"/>
                  <a:gd name="connsiteX9" fmla="*/ 0 w 63817"/>
                  <a:gd name="connsiteY9" fmla="*/ 474345 h 47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817" h="474345">
                    <a:moveTo>
                      <a:pt x="63818" y="74295"/>
                    </a:moveTo>
                    <a:lnTo>
                      <a:pt x="0" y="74295"/>
                    </a:lnTo>
                    <a:lnTo>
                      <a:pt x="0" y="0"/>
                    </a:lnTo>
                    <a:lnTo>
                      <a:pt x="63818" y="0"/>
                    </a:lnTo>
                    <a:lnTo>
                      <a:pt x="63818" y="74295"/>
                    </a:lnTo>
                    <a:close/>
                    <a:moveTo>
                      <a:pt x="0" y="474345"/>
                    </a:moveTo>
                    <a:lnTo>
                      <a:pt x="0" y="116205"/>
                    </a:lnTo>
                    <a:lnTo>
                      <a:pt x="63818" y="116205"/>
                    </a:lnTo>
                    <a:lnTo>
                      <a:pt x="63818" y="474345"/>
                    </a:lnTo>
                    <a:lnTo>
                      <a:pt x="0" y="474345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2" name="Freihandform: Form 501">
                <a:extLst>
                  <a:ext uri="{FF2B5EF4-FFF2-40B4-BE49-F238E27FC236}">
                    <a16:creationId xmlns:a16="http://schemas.microsoft.com/office/drawing/2014/main" id="{4122DB99-D0C6-F616-9C6E-F2A3EB51864C}"/>
                  </a:ext>
                </a:extLst>
              </p:cNvPr>
              <p:cNvSpPr/>
              <p:nvPr/>
            </p:nvSpPr>
            <p:spPr>
              <a:xfrm>
                <a:off x="8912542" y="3113721"/>
                <a:ext cx="290512" cy="475297"/>
              </a:xfrm>
              <a:custGeom>
                <a:avLst/>
                <a:gdLst>
                  <a:gd name="connsiteX0" fmla="*/ 0 w 290512"/>
                  <a:gd name="connsiteY0" fmla="*/ 474345 h 475297"/>
                  <a:gd name="connsiteX1" fmla="*/ 0 w 290512"/>
                  <a:gd name="connsiteY1" fmla="*/ 0 h 475297"/>
                  <a:gd name="connsiteX2" fmla="*/ 63818 w 290512"/>
                  <a:gd name="connsiteY2" fmla="*/ 0 h 475297"/>
                  <a:gd name="connsiteX3" fmla="*/ 63818 w 290512"/>
                  <a:gd name="connsiteY3" fmla="*/ 281940 h 475297"/>
                  <a:gd name="connsiteX4" fmla="*/ 191452 w 290512"/>
                  <a:gd name="connsiteY4" fmla="*/ 116205 h 475297"/>
                  <a:gd name="connsiteX5" fmla="*/ 266700 w 290512"/>
                  <a:gd name="connsiteY5" fmla="*/ 116205 h 475297"/>
                  <a:gd name="connsiteX6" fmla="*/ 135255 w 290512"/>
                  <a:gd name="connsiteY6" fmla="*/ 286703 h 475297"/>
                  <a:gd name="connsiteX7" fmla="*/ 290513 w 290512"/>
                  <a:gd name="connsiteY7" fmla="*/ 475297 h 475297"/>
                  <a:gd name="connsiteX8" fmla="*/ 207645 w 290512"/>
                  <a:gd name="connsiteY8" fmla="*/ 475297 h 475297"/>
                  <a:gd name="connsiteX9" fmla="*/ 63818 w 290512"/>
                  <a:gd name="connsiteY9" fmla="*/ 293370 h 475297"/>
                  <a:gd name="connsiteX10" fmla="*/ 63818 w 290512"/>
                  <a:gd name="connsiteY10" fmla="*/ 475297 h 475297"/>
                  <a:gd name="connsiteX11" fmla="*/ 0 w 290512"/>
                  <a:gd name="connsiteY11" fmla="*/ 475297 h 47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0512" h="475297">
                    <a:moveTo>
                      <a:pt x="0" y="474345"/>
                    </a:moveTo>
                    <a:lnTo>
                      <a:pt x="0" y="0"/>
                    </a:lnTo>
                    <a:lnTo>
                      <a:pt x="63818" y="0"/>
                    </a:lnTo>
                    <a:lnTo>
                      <a:pt x="63818" y="281940"/>
                    </a:lnTo>
                    <a:lnTo>
                      <a:pt x="191452" y="116205"/>
                    </a:lnTo>
                    <a:lnTo>
                      <a:pt x="266700" y="116205"/>
                    </a:lnTo>
                    <a:lnTo>
                      <a:pt x="135255" y="286703"/>
                    </a:lnTo>
                    <a:lnTo>
                      <a:pt x="290513" y="475297"/>
                    </a:lnTo>
                    <a:lnTo>
                      <a:pt x="207645" y="475297"/>
                    </a:lnTo>
                    <a:lnTo>
                      <a:pt x="63818" y="293370"/>
                    </a:lnTo>
                    <a:lnTo>
                      <a:pt x="63818" y="475297"/>
                    </a:lnTo>
                    <a:lnTo>
                      <a:pt x="0" y="475297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3" name="Freihandform: Form 502">
                <a:extLst>
                  <a:ext uri="{FF2B5EF4-FFF2-40B4-BE49-F238E27FC236}">
                    <a16:creationId xmlns:a16="http://schemas.microsoft.com/office/drawing/2014/main" id="{CDD28170-5B6D-B716-0C96-8D1869D9E8F5}"/>
                  </a:ext>
                </a:extLst>
              </p:cNvPr>
              <p:cNvSpPr/>
              <p:nvPr/>
            </p:nvSpPr>
            <p:spPr>
              <a:xfrm>
                <a:off x="5132069" y="2483166"/>
                <a:ext cx="232410" cy="399097"/>
              </a:xfrm>
              <a:custGeom>
                <a:avLst/>
                <a:gdLst>
                  <a:gd name="connsiteX0" fmla="*/ 11430 w 232410"/>
                  <a:gd name="connsiteY0" fmla="*/ 331470 h 399097"/>
                  <a:gd name="connsiteX1" fmla="*/ 100013 w 232410"/>
                  <a:gd name="connsiteY1" fmla="*/ 356235 h 399097"/>
                  <a:gd name="connsiteX2" fmla="*/ 180975 w 232410"/>
                  <a:gd name="connsiteY2" fmla="*/ 290513 h 399097"/>
                  <a:gd name="connsiteX3" fmla="*/ 108585 w 232410"/>
                  <a:gd name="connsiteY3" fmla="*/ 214313 h 399097"/>
                  <a:gd name="connsiteX4" fmla="*/ 6668 w 232410"/>
                  <a:gd name="connsiteY4" fmla="*/ 104775 h 399097"/>
                  <a:gd name="connsiteX5" fmla="*/ 131445 w 232410"/>
                  <a:gd name="connsiteY5" fmla="*/ 0 h 399097"/>
                  <a:gd name="connsiteX6" fmla="*/ 216218 w 232410"/>
                  <a:gd name="connsiteY6" fmla="*/ 19050 h 399097"/>
                  <a:gd name="connsiteX7" fmla="*/ 202883 w 232410"/>
                  <a:gd name="connsiteY7" fmla="*/ 60008 h 399097"/>
                  <a:gd name="connsiteX8" fmla="*/ 130493 w 232410"/>
                  <a:gd name="connsiteY8" fmla="*/ 41910 h 399097"/>
                  <a:gd name="connsiteX9" fmla="*/ 58103 w 232410"/>
                  <a:gd name="connsiteY9" fmla="*/ 100013 h 399097"/>
                  <a:gd name="connsiteX10" fmla="*/ 134303 w 232410"/>
                  <a:gd name="connsiteY10" fmla="*/ 174308 h 399097"/>
                  <a:gd name="connsiteX11" fmla="*/ 232410 w 232410"/>
                  <a:gd name="connsiteY11" fmla="*/ 287655 h 399097"/>
                  <a:gd name="connsiteX12" fmla="*/ 98108 w 232410"/>
                  <a:gd name="connsiteY12" fmla="*/ 399098 h 399097"/>
                  <a:gd name="connsiteX13" fmla="*/ 0 w 232410"/>
                  <a:gd name="connsiteY13" fmla="*/ 374333 h 399097"/>
                  <a:gd name="connsiteX14" fmla="*/ 13335 w 232410"/>
                  <a:gd name="connsiteY14" fmla="*/ 332423 h 39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2410" h="399097">
                    <a:moveTo>
                      <a:pt x="11430" y="331470"/>
                    </a:moveTo>
                    <a:cubicBezTo>
                      <a:pt x="33338" y="345758"/>
                      <a:pt x="65723" y="356235"/>
                      <a:pt x="100013" y="356235"/>
                    </a:cubicBezTo>
                    <a:cubicBezTo>
                      <a:pt x="150495" y="356235"/>
                      <a:pt x="180975" y="329565"/>
                      <a:pt x="180975" y="290513"/>
                    </a:cubicBezTo>
                    <a:cubicBezTo>
                      <a:pt x="180975" y="251460"/>
                      <a:pt x="160020" y="234315"/>
                      <a:pt x="108585" y="214313"/>
                    </a:cubicBezTo>
                    <a:cubicBezTo>
                      <a:pt x="45720" y="191453"/>
                      <a:pt x="6668" y="158115"/>
                      <a:pt x="6668" y="104775"/>
                    </a:cubicBezTo>
                    <a:cubicBezTo>
                      <a:pt x="6668" y="51435"/>
                      <a:pt x="56198" y="0"/>
                      <a:pt x="131445" y="0"/>
                    </a:cubicBezTo>
                    <a:cubicBezTo>
                      <a:pt x="206693" y="0"/>
                      <a:pt x="199073" y="9525"/>
                      <a:pt x="216218" y="19050"/>
                    </a:cubicBezTo>
                    <a:lnTo>
                      <a:pt x="202883" y="60008"/>
                    </a:lnTo>
                    <a:cubicBezTo>
                      <a:pt x="190500" y="52388"/>
                      <a:pt x="164783" y="41910"/>
                      <a:pt x="130493" y="41910"/>
                    </a:cubicBezTo>
                    <a:cubicBezTo>
                      <a:pt x="78105" y="41910"/>
                      <a:pt x="58103" y="73342"/>
                      <a:pt x="58103" y="100013"/>
                    </a:cubicBezTo>
                    <a:cubicBezTo>
                      <a:pt x="58103" y="126683"/>
                      <a:pt x="81915" y="153353"/>
                      <a:pt x="134303" y="174308"/>
                    </a:cubicBezTo>
                    <a:cubicBezTo>
                      <a:pt x="199073" y="200025"/>
                      <a:pt x="232410" y="230505"/>
                      <a:pt x="232410" y="287655"/>
                    </a:cubicBezTo>
                    <a:cubicBezTo>
                      <a:pt x="232410" y="344805"/>
                      <a:pt x="188595" y="399098"/>
                      <a:pt x="98108" y="399098"/>
                    </a:cubicBezTo>
                    <a:cubicBezTo>
                      <a:pt x="7620" y="399098"/>
                      <a:pt x="20003" y="387667"/>
                      <a:pt x="0" y="374333"/>
                    </a:cubicBezTo>
                    <a:lnTo>
                      <a:pt x="13335" y="332423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4" name="Freihandform: Form 503">
                <a:extLst>
                  <a:ext uri="{FF2B5EF4-FFF2-40B4-BE49-F238E27FC236}">
                    <a16:creationId xmlns:a16="http://schemas.microsoft.com/office/drawing/2014/main" id="{C21F2076-4E3C-5ED9-F003-BA8DDA740AA8}"/>
                  </a:ext>
                </a:extLst>
              </p:cNvPr>
              <p:cNvSpPr/>
              <p:nvPr/>
            </p:nvSpPr>
            <p:spPr>
              <a:xfrm>
                <a:off x="5396865" y="2531744"/>
                <a:ext cx="163829" cy="348614"/>
              </a:xfrm>
              <a:custGeom>
                <a:avLst/>
                <a:gdLst>
                  <a:gd name="connsiteX0" fmla="*/ 91440 w 163829"/>
                  <a:gd name="connsiteY0" fmla="*/ 0 h 348614"/>
                  <a:gd name="connsiteX1" fmla="*/ 91440 w 163829"/>
                  <a:gd name="connsiteY1" fmla="*/ 66675 h 348614"/>
                  <a:gd name="connsiteX2" fmla="*/ 163830 w 163829"/>
                  <a:gd name="connsiteY2" fmla="*/ 66675 h 348614"/>
                  <a:gd name="connsiteX3" fmla="*/ 163830 w 163829"/>
                  <a:gd name="connsiteY3" fmla="*/ 104775 h 348614"/>
                  <a:gd name="connsiteX4" fmla="*/ 91440 w 163829"/>
                  <a:gd name="connsiteY4" fmla="*/ 104775 h 348614"/>
                  <a:gd name="connsiteX5" fmla="*/ 91440 w 163829"/>
                  <a:gd name="connsiteY5" fmla="*/ 254317 h 348614"/>
                  <a:gd name="connsiteX6" fmla="*/ 129540 w 163829"/>
                  <a:gd name="connsiteY6" fmla="*/ 307658 h 348614"/>
                  <a:gd name="connsiteX7" fmla="*/ 159067 w 163829"/>
                  <a:gd name="connsiteY7" fmla="*/ 303847 h 348614"/>
                  <a:gd name="connsiteX8" fmla="*/ 160972 w 163829"/>
                  <a:gd name="connsiteY8" fmla="*/ 341947 h 348614"/>
                  <a:gd name="connsiteX9" fmla="*/ 116205 w 163829"/>
                  <a:gd name="connsiteY9" fmla="*/ 348615 h 348614"/>
                  <a:gd name="connsiteX10" fmla="*/ 61913 w 163829"/>
                  <a:gd name="connsiteY10" fmla="*/ 327660 h 348614"/>
                  <a:gd name="connsiteX11" fmla="*/ 42863 w 163829"/>
                  <a:gd name="connsiteY11" fmla="*/ 255270 h 348614"/>
                  <a:gd name="connsiteX12" fmla="*/ 42863 w 163829"/>
                  <a:gd name="connsiteY12" fmla="*/ 104775 h 348614"/>
                  <a:gd name="connsiteX13" fmla="*/ 0 w 163829"/>
                  <a:gd name="connsiteY13" fmla="*/ 104775 h 348614"/>
                  <a:gd name="connsiteX14" fmla="*/ 0 w 163829"/>
                  <a:gd name="connsiteY14" fmla="*/ 66675 h 348614"/>
                  <a:gd name="connsiteX15" fmla="*/ 42863 w 163829"/>
                  <a:gd name="connsiteY15" fmla="*/ 66675 h 348614"/>
                  <a:gd name="connsiteX16" fmla="*/ 42863 w 163829"/>
                  <a:gd name="connsiteY16" fmla="*/ 16192 h 348614"/>
                  <a:gd name="connsiteX17" fmla="*/ 92392 w 163829"/>
                  <a:gd name="connsiteY17" fmla="*/ 952 h 348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3829" h="348614">
                    <a:moveTo>
                      <a:pt x="91440" y="0"/>
                    </a:moveTo>
                    <a:lnTo>
                      <a:pt x="91440" y="66675"/>
                    </a:lnTo>
                    <a:lnTo>
                      <a:pt x="163830" y="66675"/>
                    </a:lnTo>
                    <a:lnTo>
                      <a:pt x="163830" y="104775"/>
                    </a:lnTo>
                    <a:lnTo>
                      <a:pt x="91440" y="104775"/>
                    </a:lnTo>
                    <a:lnTo>
                      <a:pt x="91440" y="254317"/>
                    </a:lnTo>
                    <a:cubicBezTo>
                      <a:pt x="91440" y="288608"/>
                      <a:pt x="100965" y="307658"/>
                      <a:pt x="129540" y="307658"/>
                    </a:cubicBezTo>
                    <a:cubicBezTo>
                      <a:pt x="158115" y="307658"/>
                      <a:pt x="151447" y="306705"/>
                      <a:pt x="159067" y="303847"/>
                    </a:cubicBezTo>
                    <a:lnTo>
                      <a:pt x="160972" y="341947"/>
                    </a:lnTo>
                    <a:cubicBezTo>
                      <a:pt x="151447" y="345758"/>
                      <a:pt x="136207" y="348615"/>
                      <a:pt x="116205" y="348615"/>
                    </a:cubicBezTo>
                    <a:cubicBezTo>
                      <a:pt x="96203" y="348615"/>
                      <a:pt x="74295" y="340995"/>
                      <a:pt x="61913" y="327660"/>
                    </a:cubicBezTo>
                    <a:cubicBezTo>
                      <a:pt x="48578" y="312420"/>
                      <a:pt x="42863" y="287655"/>
                      <a:pt x="42863" y="255270"/>
                    </a:cubicBezTo>
                    <a:lnTo>
                      <a:pt x="42863" y="104775"/>
                    </a:lnTo>
                    <a:lnTo>
                      <a:pt x="0" y="104775"/>
                    </a:lnTo>
                    <a:lnTo>
                      <a:pt x="0" y="66675"/>
                    </a:lnTo>
                    <a:lnTo>
                      <a:pt x="42863" y="66675"/>
                    </a:lnTo>
                    <a:lnTo>
                      <a:pt x="42863" y="16192"/>
                    </a:lnTo>
                    <a:lnTo>
                      <a:pt x="92392" y="952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5" name="Freihandform: Form 504">
                <a:extLst>
                  <a:ext uri="{FF2B5EF4-FFF2-40B4-BE49-F238E27FC236}">
                    <a16:creationId xmlns:a16="http://schemas.microsoft.com/office/drawing/2014/main" id="{606C2A5B-9B26-A5D7-01F9-249BBA5B7EA4}"/>
                  </a:ext>
                </a:extLst>
              </p:cNvPr>
              <p:cNvSpPr/>
              <p:nvPr/>
            </p:nvSpPr>
            <p:spPr>
              <a:xfrm>
                <a:off x="5609272" y="2482214"/>
                <a:ext cx="64770" cy="392429"/>
              </a:xfrm>
              <a:custGeom>
                <a:avLst/>
                <a:gdLst>
                  <a:gd name="connsiteX0" fmla="*/ 31433 w 64770"/>
                  <a:gd name="connsiteY0" fmla="*/ 64770 h 392429"/>
                  <a:gd name="connsiteX1" fmla="*/ 0 w 64770"/>
                  <a:gd name="connsiteY1" fmla="*/ 32385 h 392429"/>
                  <a:gd name="connsiteX2" fmla="*/ 32385 w 64770"/>
                  <a:gd name="connsiteY2" fmla="*/ 0 h 392429"/>
                  <a:gd name="connsiteX3" fmla="*/ 64770 w 64770"/>
                  <a:gd name="connsiteY3" fmla="*/ 32385 h 392429"/>
                  <a:gd name="connsiteX4" fmla="*/ 32385 w 64770"/>
                  <a:gd name="connsiteY4" fmla="*/ 64770 h 392429"/>
                  <a:gd name="connsiteX5" fmla="*/ 32385 w 64770"/>
                  <a:gd name="connsiteY5" fmla="*/ 64770 h 392429"/>
                  <a:gd name="connsiteX6" fmla="*/ 7620 w 64770"/>
                  <a:gd name="connsiteY6" fmla="*/ 392430 h 392429"/>
                  <a:gd name="connsiteX7" fmla="*/ 7620 w 64770"/>
                  <a:gd name="connsiteY7" fmla="*/ 116205 h 392429"/>
                  <a:gd name="connsiteX8" fmla="*/ 58103 w 64770"/>
                  <a:gd name="connsiteY8" fmla="*/ 116205 h 392429"/>
                  <a:gd name="connsiteX9" fmla="*/ 58103 w 64770"/>
                  <a:gd name="connsiteY9" fmla="*/ 392430 h 392429"/>
                  <a:gd name="connsiteX10" fmla="*/ 7620 w 64770"/>
                  <a:gd name="connsiteY10" fmla="*/ 392430 h 392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770" h="392429">
                    <a:moveTo>
                      <a:pt x="31433" y="64770"/>
                    </a:moveTo>
                    <a:cubicBezTo>
                      <a:pt x="12383" y="64770"/>
                      <a:pt x="0" y="49530"/>
                      <a:pt x="0" y="32385"/>
                    </a:cubicBezTo>
                    <a:cubicBezTo>
                      <a:pt x="0" y="15240"/>
                      <a:pt x="13335" y="0"/>
                      <a:pt x="32385" y="0"/>
                    </a:cubicBezTo>
                    <a:cubicBezTo>
                      <a:pt x="51435" y="0"/>
                      <a:pt x="64770" y="14288"/>
                      <a:pt x="64770" y="32385"/>
                    </a:cubicBezTo>
                    <a:cubicBezTo>
                      <a:pt x="64770" y="50482"/>
                      <a:pt x="52388" y="64770"/>
                      <a:pt x="32385" y="64770"/>
                    </a:cubicBezTo>
                    <a:lnTo>
                      <a:pt x="32385" y="64770"/>
                    </a:lnTo>
                    <a:close/>
                    <a:moveTo>
                      <a:pt x="7620" y="392430"/>
                    </a:moveTo>
                    <a:lnTo>
                      <a:pt x="7620" y="116205"/>
                    </a:lnTo>
                    <a:lnTo>
                      <a:pt x="58103" y="116205"/>
                    </a:lnTo>
                    <a:lnTo>
                      <a:pt x="58103" y="392430"/>
                    </a:lnTo>
                    <a:lnTo>
                      <a:pt x="7620" y="392430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6" name="Freihandform: Form 505">
                <a:extLst>
                  <a:ext uri="{FF2B5EF4-FFF2-40B4-BE49-F238E27FC236}">
                    <a16:creationId xmlns:a16="http://schemas.microsoft.com/office/drawing/2014/main" id="{54738E8D-749E-0DBE-5611-4D93A864EAE6}"/>
                  </a:ext>
                </a:extLst>
              </p:cNvPr>
              <p:cNvSpPr/>
              <p:nvPr/>
            </p:nvSpPr>
            <p:spPr>
              <a:xfrm>
                <a:off x="5716905" y="2463164"/>
                <a:ext cx="180022" cy="411479"/>
              </a:xfrm>
              <a:custGeom>
                <a:avLst/>
                <a:gdLst>
                  <a:gd name="connsiteX0" fmla="*/ 38100 w 180022"/>
                  <a:gd name="connsiteY0" fmla="*/ 411480 h 411479"/>
                  <a:gd name="connsiteX1" fmla="*/ 38100 w 180022"/>
                  <a:gd name="connsiteY1" fmla="*/ 173355 h 411479"/>
                  <a:gd name="connsiteX2" fmla="*/ 0 w 180022"/>
                  <a:gd name="connsiteY2" fmla="*/ 173355 h 411479"/>
                  <a:gd name="connsiteX3" fmla="*/ 0 w 180022"/>
                  <a:gd name="connsiteY3" fmla="*/ 135255 h 411479"/>
                  <a:gd name="connsiteX4" fmla="*/ 38100 w 180022"/>
                  <a:gd name="connsiteY4" fmla="*/ 135255 h 411479"/>
                  <a:gd name="connsiteX5" fmla="*/ 38100 w 180022"/>
                  <a:gd name="connsiteY5" fmla="*/ 121920 h 411479"/>
                  <a:gd name="connsiteX6" fmla="*/ 70485 w 180022"/>
                  <a:gd name="connsiteY6" fmla="*/ 25717 h 411479"/>
                  <a:gd name="connsiteX7" fmla="*/ 137160 w 180022"/>
                  <a:gd name="connsiteY7" fmla="*/ 0 h 411479"/>
                  <a:gd name="connsiteX8" fmla="*/ 180022 w 180022"/>
                  <a:gd name="connsiteY8" fmla="*/ 7620 h 411479"/>
                  <a:gd name="connsiteX9" fmla="*/ 173355 w 180022"/>
                  <a:gd name="connsiteY9" fmla="*/ 46672 h 411479"/>
                  <a:gd name="connsiteX10" fmla="*/ 140970 w 180022"/>
                  <a:gd name="connsiteY10" fmla="*/ 40005 h 411479"/>
                  <a:gd name="connsiteX11" fmla="*/ 87630 w 180022"/>
                  <a:gd name="connsiteY11" fmla="*/ 120015 h 411479"/>
                  <a:gd name="connsiteX12" fmla="*/ 87630 w 180022"/>
                  <a:gd name="connsiteY12" fmla="*/ 135255 h 411479"/>
                  <a:gd name="connsiteX13" fmla="*/ 154305 w 180022"/>
                  <a:gd name="connsiteY13" fmla="*/ 135255 h 411479"/>
                  <a:gd name="connsiteX14" fmla="*/ 154305 w 180022"/>
                  <a:gd name="connsiteY14" fmla="*/ 173355 h 411479"/>
                  <a:gd name="connsiteX15" fmla="*/ 87630 w 180022"/>
                  <a:gd name="connsiteY15" fmla="*/ 173355 h 411479"/>
                  <a:gd name="connsiteX16" fmla="*/ 87630 w 180022"/>
                  <a:gd name="connsiteY16" fmla="*/ 411480 h 411479"/>
                  <a:gd name="connsiteX17" fmla="*/ 37147 w 180022"/>
                  <a:gd name="connsiteY17" fmla="*/ 411480 h 41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0022" h="411479">
                    <a:moveTo>
                      <a:pt x="38100" y="411480"/>
                    </a:moveTo>
                    <a:lnTo>
                      <a:pt x="38100" y="173355"/>
                    </a:lnTo>
                    <a:lnTo>
                      <a:pt x="0" y="173355"/>
                    </a:lnTo>
                    <a:lnTo>
                      <a:pt x="0" y="135255"/>
                    </a:lnTo>
                    <a:lnTo>
                      <a:pt x="38100" y="135255"/>
                    </a:lnTo>
                    <a:lnTo>
                      <a:pt x="38100" y="121920"/>
                    </a:lnTo>
                    <a:cubicBezTo>
                      <a:pt x="38100" y="82867"/>
                      <a:pt x="47625" y="47625"/>
                      <a:pt x="70485" y="25717"/>
                    </a:cubicBezTo>
                    <a:cubicBezTo>
                      <a:pt x="89535" y="7620"/>
                      <a:pt x="114300" y="0"/>
                      <a:pt x="137160" y="0"/>
                    </a:cubicBezTo>
                    <a:cubicBezTo>
                      <a:pt x="160020" y="0"/>
                      <a:pt x="170497" y="3810"/>
                      <a:pt x="180022" y="7620"/>
                    </a:cubicBezTo>
                    <a:lnTo>
                      <a:pt x="173355" y="46672"/>
                    </a:lnTo>
                    <a:cubicBezTo>
                      <a:pt x="165735" y="42863"/>
                      <a:pt x="155257" y="40005"/>
                      <a:pt x="140970" y="40005"/>
                    </a:cubicBezTo>
                    <a:cubicBezTo>
                      <a:pt x="99060" y="40005"/>
                      <a:pt x="87630" y="78105"/>
                      <a:pt x="87630" y="120015"/>
                    </a:cubicBezTo>
                    <a:lnTo>
                      <a:pt x="87630" y="135255"/>
                    </a:lnTo>
                    <a:lnTo>
                      <a:pt x="154305" y="135255"/>
                    </a:lnTo>
                    <a:lnTo>
                      <a:pt x="154305" y="173355"/>
                    </a:lnTo>
                    <a:lnTo>
                      <a:pt x="87630" y="173355"/>
                    </a:lnTo>
                    <a:lnTo>
                      <a:pt x="87630" y="411480"/>
                    </a:lnTo>
                    <a:lnTo>
                      <a:pt x="37147" y="411480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7" name="Freihandform: Form 506">
                <a:extLst>
                  <a:ext uri="{FF2B5EF4-FFF2-40B4-BE49-F238E27FC236}">
                    <a16:creationId xmlns:a16="http://schemas.microsoft.com/office/drawing/2014/main" id="{B033C926-93D8-FE80-FC83-B8929EAC0CD4}"/>
                  </a:ext>
                </a:extLst>
              </p:cNvPr>
              <p:cNvSpPr/>
              <p:nvPr/>
            </p:nvSpPr>
            <p:spPr>
              <a:xfrm>
                <a:off x="5892165" y="2531744"/>
                <a:ext cx="163829" cy="348614"/>
              </a:xfrm>
              <a:custGeom>
                <a:avLst/>
                <a:gdLst>
                  <a:gd name="connsiteX0" fmla="*/ 91440 w 163829"/>
                  <a:gd name="connsiteY0" fmla="*/ 0 h 348614"/>
                  <a:gd name="connsiteX1" fmla="*/ 91440 w 163829"/>
                  <a:gd name="connsiteY1" fmla="*/ 66675 h 348614"/>
                  <a:gd name="connsiteX2" fmla="*/ 163830 w 163829"/>
                  <a:gd name="connsiteY2" fmla="*/ 66675 h 348614"/>
                  <a:gd name="connsiteX3" fmla="*/ 163830 w 163829"/>
                  <a:gd name="connsiteY3" fmla="*/ 104775 h 348614"/>
                  <a:gd name="connsiteX4" fmla="*/ 91440 w 163829"/>
                  <a:gd name="connsiteY4" fmla="*/ 104775 h 348614"/>
                  <a:gd name="connsiteX5" fmla="*/ 91440 w 163829"/>
                  <a:gd name="connsiteY5" fmla="*/ 254317 h 348614"/>
                  <a:gd name="connsiteX6" fmla="*/ 129540 w 163829"/>
                  <a:gd name="connsiteY6" fmla="*/ 307658 h 348614"/>
                  <a:gd name="connsiteX7" fmla="*/ 159067 w 163829"/>
                  <a:gd name="connsiteY7" fmla="*/ 303847 h 348614"/>
                  <a:gd name="connsiteX8" fmla="*/ 160972 w 163829"/>
                  <a:gd name="connsiteY8" fmla="*/ 341947 h 348614"/>
                  <a:gd name="connsiteX9" fmla="*/ 116205 w 163829"/>
                  <a:gd name="connsiteY9" fmla="*/ 348615 h 348614"/>
                  <a:gd name="connsiteX10" fmla="*/ 61913 w 163829"/>
                  <a:gd name="connsiteY10" fmla="*/ 327660 h 348614"/>
                  <a:gd name="connsiteX11" fmla="*/ 42863 w 163829"/>
                  <a:gd name="connsiteY11" fmla="*/ 255270 h 348614"/>
                  <a:gd name="connsiteX12" fmla="*/ 42863 w 163829"/>
                  <a:gd name="connsiteY12" fmla="*/ 104775 h 348614"/>
                  <a:gd name="connsiteX13" fmla="*/ 0 w 163829"/>
                  <a:gd name="connsiteY13" fmla="*/ 104775 h 348614"/>
                  <a:gd name="connsiteX14" fmla="*/ 0 w 163829"/>
                  <a:gd name="connsiteY14" fmla="*/ 66675 h 348614"/>
                  <a:gd name="connsiteX15" fmla="*/ 42863 w 163829"/>
                  <a:gd name="connsiteY15" fmla="*/ 66675 h 348614"/>
                  <a:gd name="connsiteX16" fmla="*/ 42863 w 163829"/>
                  <a:gd name="connsiteY16" fmla="*/ 16192 h 348614"/>
                  <a:gd name="connsiteX17" fmla="*/ 92392 w 163829"/>
                  <a:gd name="connsiteY17" fmla="*/ 952 h 348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3829" h="348614">
                    <a:moveTo>
                      <a:pt x="91440" y="0"/>
                    </a:moveTo>
                    <a:lnTo>
                      <a:pt x="91440" y="66675"/>
                    </a:lnTo>
                    <a:lnTo>
                      <a:pt x="163830" y="66675"/>
                    </a:lnTo>
                    <a:lnTo>
                      <a:pt x="163830" y="104775"/>
                    </a:lnTo>
                    <a:lnTo>
                      <a:pt x="91440" y="104775"/>
                    </a:lnTo>
                    <a:lnTo>
                      <a:pt x="91440" y="254317"/>
                    </a:lnTo>
                    <a:cubicBezTo>
                      <a:pt x="91440" y="288608"/>
                      <a:pt x="100965" y="307658"/>
                      <a:pt x="129540" y="307658"/>
                    </a:cubicBezTo>
                    <a:cubicBezTo>
                      <a:pt x="158115" y="307658"/>
                      <a:pt x="151447" y="306705"/>
                      <a:pt x="159067" y="303847"/>
                    </a:cubicBezTo>
                    <a:lnTo>
                      <a:pt x="160972" y="341947"/>
                    </a:lnTo>
                    <a:cubicBezTo>
                      <a:pt x="151447" y="345758"/>
                      <a:pt x="136207" y="348615"/>
                      <a:pt x="116205" y="348615"/>
                    </a:cubicBezTo>
                    <a:cubicBezTo>
                      <a:pt x="96203" y="348615"/>
                      <a:pt x="74295" y="340995"/>
                      <a:pt x="61913" y="327660"/>
                    </a:cubicBezTo>
                    <a:cubicBezTo>
                      <a:pt x="48578" y="312420"/>
                      <a:pt x="42863" y="287655"/>
                      <a:pt x="42863" y="255270"/>
                    </a:cubicBezTo>
                    <a:lnTo>
                      <a:pt x="42863" y="104775"/>
                    </a:lnTo>
                    <a:lnTo>
                      <a:pt x="0" y="104775"/>
                    </a:lnTo>
                    <a:lnTo>
                      <a:pt x="0" y="66675"/>
                    </a:lnTo>
                    <a:lnTo>
                      <a:pt x="42863" y="66675"/>
                    </a:lnTo>
                    <a:lnTo>
                      <a:pt x="42863" y="16192"/>
                    </a:lnTo>
                    <a:lnTo>
                      <a:pt x="92392" y="952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8" name="Freihandform: Form 507">
                <a:extLst>
                  <a:ext uri="{FF2B5EF4-FFF2-40B4-BE49-F238E27FC236}">
                    <a16:creationId xmlns:a16="http://schemas.microsoft.com/office/drawing/2014/main" id="{741EC5B3-8A8A-B49A-27C6-F28CA985A4E9}"/>
                  </a:ext>
                </a:extLst>
              </p:cNvPr>
              <p:cNvSpPr/>
              <p:nvPr/>
            </p:nvSpPr>
            <p:spPr>
              <a:xfrm>
                <a:off x="6110287" y="2597466"/>
                <a:ext cx="235267" cy="283845"/>
              </a:xfrm>
              <a:custGeom>
                <a:avLst/>
                <a:gdLst>
                  <a:gd name="connsiteX0" fmla="*/ 233363 w 235267"/>
                  <a:gd name="connsiteY0" fmla="*/ 201930 h 283845"/>
                  <a:gd name="connsiteX1" fmla="*/ 235268 w 235267"/>
                  <a:gd name="connsiteY1" fmla="*/ 277178 h 283845"/>
                  <a:gd name="connsiteX2" fmla="*/ 190500 w 235267"/>
                  <a:gd name="connsiteY2" fmla="*/ 277178 h 283845"/>
                  <a:gd name="connsiteX3" fmla="*/ 187643 w 235267"/>
                  <a:gd name="connsiteY3" fmla="*/ 232410 h 283845"/>
                  <a:gd name="connsiteX4" fmla="*/ 186690 w 235267"/>
                  <a:gd name="connsiteY4" fmla="*/ 232410 h 283845"/>
                  <a:gd name="connsiteX5" fmla="*/ 95250 w 235267"/>
                  <a:gd name="connsiteY5" fmla="*/ 283845 h 283845"/>
                  <a:gd name="connsiteX6" fmla="*/ 0 w 235267"/>
                  <a:gd name="connsiteY6" fmla="*/ 162878 h 283845"/>
                  <a:gd name="connsiteX7" fmla="*/ 0 w 235267"/>
                  <a:gd name="connsiteY7" fmla="*/ 953 h 283845"/>
                  <a:gd name="connsiteX8" fmla="*/ 50482 w 235267"/>
                  <a:gd name="connsiteY8" fmla="*/ 953 h 283845"/>
                  <a:gd name="connsiteX9" fmla="*/ 50482 w 235267"/>
                  <a:gd name="connsiteY9" fmla="*/ 153353 h 283845"/>
                  <a:gd name="connsiteX10" fmla="*/ 112395 w 235267"/>
                  <a:gd name="connsiteY10" fmla="*/ 241935 h 283845"/>
                  <a:gd name="connsiteX11" fmla="*/ 179070 w 235267"/>
                  <a:gd name="connsiteY11" fmla="*/ 195263 h 283845"/>
                  <a:gd name="connsiteX12" fmla="*/ 183832 w 235267"/>
                  <a:gd name="connsiteY12" fmla="*/ 169545 h 283845"/>
                  <a:gd name="connsiteX13" fmla="*/ 183832 w 235267"/>
                  <a:gd name="connsiteY13" fmla="*/ 0 h 283845"/>
                  <a:gd name="connsiteX14" fmla="*/ 234315 w 235267"/>
                  <a:gd name="connsiteY14" fmla="*/ 0 h 283845"/>
                  <a:gd name="connsiteX15" fmla="*/ 234315 w 235267"/>
                  <a:gd name="connsiteY15" fmla="*/ 200978 h 283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5267" h="283845">
                    <a:moveTo>
                      <a:pt x="233363" y="201930"/>
                    </a:moveTo>
                    <a:cubicBezTo>
                      <a:pt x="233363" y="230505"/>
                      <a:pt x="233363" y="255270"/>
                      <a:pt x="235268" y="277178"/>
                    </a:cubicBezTo>
                    <a:lnTo>
                      <a:pt x="190500" y="277178"/>
                    </a:lnTo>
                    <a:lnTo>
                      <a:pt x="187643" y="232410"/>
                    </a:lnTo>
                    <a:lnTo>
                      <a:pt x="186690" y="232410"/>
                    </a:lnTo>
                    <a:cubicBezTo>
                      <a:pt x="174307" y="254317"/>
                      <a:pt x="144780" y="283845"/>
                      <a:pt x="95250" y="283845"/>
                    </a:cubicBezTo>
                    <a:cubicBezTo>
                      <a:pt x="45720" y="283845"/>
                      <a:pt x="0" y="259080"/>
                      <a:pt x="0" y="162878"/>
                    </a:cubicBezTo>
                    <a:lnTo>
                      <a:pt x="0" y="953"/>
                    </a:lnTo>
                    <a:lnTo>
                      <a:pt x="50482" y="953"/>
                    </a:lnTo>
                    <a:lnTo>
                      <a:pt x="50482" y="153353"/>
                    </a:lnTo>
                    <a:cubicBezTo>
                      <a:pt x="50482" y="205740"/>
                      <a:pt x="66675" y="241935"/>
                      <a:pt x="112395" y="241935"/>
                    </a:cubicBezTo>
                    <a:cubicBezTo>
                      <a:pt x="158115" y="241935"/>
                      <a:pt x="169545" y="218123"/>
                      <a:pt x="179070" y="195263"/>
                    </a:cubicBezTo>
                    <a:cubicBezTo>
                      <a:pt x="181928" y="188595"/>
                      <a:pt x="183832" y="179070"/>
                      <a:pt x="183832" y="169545"/>
                    </a:cubicBezTo>
                    <a:lnTo>
                      <a:pt x="183832" y="0"/>
                    </a:lnTo>
                    <a:lnTo>
                      <a:pt x="234315" y="0"/>
                    </a:lnTo>
                    <a:lnTo>
                      <a:pt x="234315" y="200978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9" name="Freihandform: Form 508">
                <a:extLst>
                  <a:ext uri="{FF2B5EF4-FFF2-40B4-BE49-F238E27FC236}">
                    <a16:creationId xmlns:a16="http://schemas.microsoft.com/office/drawing/2014/main" id="{D9CA3987-CF80-7CA7-CAE8-AF894A76BBB5}"/>
                  </a:ext>
                </a:extLst>
              </p:cNvPr>
              <p:cNvSpPr/>
              <p:nvPr/>
            </p:nvSpPr>
            <p:spPr>
              <a:xfrm>
                <a:off x="6425565" y="2590799"/>
                <a:ext cx="238125" cy="283845"/>
              </a:xfrm>
              <a:custGeom>
                <a:avLst/>
                <a:gdLst>
                  <a:gd name="connsiteX0" fmla="*/ 1905 w 238125"/>
                  <a:gd name="connsiteY0" fmla="*/ 81915 h 283845"/>
                  <a:gd name="connsiteX1" fmla="*/ 0 w 238125"/>
                  <a:gd name="connsiteY1" fmla="*/ 6667 h 283845"/>
                  <a:gd name="connsiteX2" fmla="*/ 44767 w 238125"/>
                  <a:gd name="connsiteY2" fmla="*/ 6667 h 283845"/>
                  <a:gd name="connsiteX3" fmla="*/ 47625 w 238125"/>
                  <a:gd name="connsiteY3" fmla="*/ 51435 h 283845"/>
                  <a:gd name="connsiteX4" fmla="*/ 48578 w 238125"/>
                  <a:gd name="connsiteY4" fmla="*/ 51435 h 283845"/>
                  <a:gd name="connsiteX5" fmla="*/ 140017 w 238125"/>
                  <a:gd name="connsiteY5" fmla="*/ 0 h 283845"/>
                  <a:gd name="connsiteX6" fmla="*/ 238125 w 238125"/>
                  <a:gd name="connsiteY6" fmla="*/ 118110 h 283845"/>
                  <a:gd name="connsiteX7" fmla="*/ 238125 w 238125"/>
                  <a:gd name="connsiteY7" fmla="*/ 282892 h 283845"/>
                  <a:gd name="connsiteX8" fmla="*/ 187642 w 238125"/>
                  <a:gd name="connsiteY8" fmla="*/ 282892 h 283845"/>
                  <a:gd name="connsiteX9" fmla="*/ 187642 w 238125"/>
                  <a:gd name="connsiteY9" fmla="*/ 123825 h 283845"/>
                  <a:gd name="connsiteX10" fmla="*/ 123825 w 238125"/>
                  <a:gd name="connsiteY10" fmla="*/ 41910 h 283845"/>
                  <a:gd name="connsiteX11" fmla="*/ 56197 w 238125"/>
                  <a:gd name="connsiteY11" fmla="*/ 93345 h 283845"/>
                  <a:gd name="connsiteX12" fmla="*/ 52388 w 238125"/>
                  <a:gd name="connsiteY12" fmla="*/ 117158 h 283845"/>
                  <a:gd name="connsiteX13" fmla="*/ 52388 w 238125"/>
                  <a:gd name="connsiteY13" fmla="*/ 283845 h 283845"/>
                  <a:gd name="connsiteX14" fmla="*/ 1905 w 238125"/>
                  <a:gd name="connsiteY14" fmla="*/ 283845 h 283845"/>
                  <a:gd name="connsiteX15" fmla="*/ 1905 w 238125"/>
                  <a:gd name="connsiteY15" fmla="*/ 81915 h 283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8125" h="283845">
                    <a:moveTo>
                      <a:pt x="1905" y="81915"/>
                    </a:moveTo>
                    <a:cubicBezTo>
                      <a:pt x="1905" y="52388"/>
                      <a:pt x="1905" y="29528"/>
                      <a:pt x="0" y="6667"/>
                    </a:cubicBezTo>
                    <a:lnTo>
                      <a:pt x="44767" y="6667"/>
                    </a:lnTo>
                    <a:lnTo>
                      <a:pt x="47625" y="51435"/>
                    </a:lnTo>
                    <a:lnTo>
                      <a:pt x="48578" y="51435"/>
                    </a:lnTo>
                    <a:cubicBezTo>
                      <a:pt x="61913" y="25717"/>
                      <a:pt x="94297" y="0"/>
                      <a:pt x="140017" y="0"/>
                    </a:cubicBezTo>
                    <a:cubicBezTo>
                      <a:pt x="185738" y="0"/>
                      <a:pt x="238125" y="22860"/>
                      <a:pt x="238125" y="118110"/>
                    </a:cubicBezTo>
                    <a:lnTo>
                      <a:pt x="238125" y="282892"/>
                    </a:lnTo>
                    <a:lnTo>
                      <a:pt x="187642" y="282892"/>
                    </a:lnTo>
                    <a:lnTo>
                      <a:pt x="187642" y="123825"/>
                    </a:lnTo>
                    <a:cubicBezTo>
                      <a:pt x="187642" y="79058"/>
                      <a:pt x="171450" y="41910"/>
                      <a:pt x="123825" y="41910"/>
                    </a:cubicBezTo>
                    <a:cubicBezTo>
                      <a:pt x="76200" y="41910"/>
                      <a:pt x="65722" y="65722"/>
                      <a:pt x="56197" y="93345"/>
                    </a:cubicBezTo>
                    <a:cubicBezTo>
                      <a:pt x="54292" y="100013"/>
                      <a:pt x="52388" y="108585"/>
                      <a:pt x="52388" y="117158"/>
                    </a:cubicBezTo>
                    <a:lnTo>
                      <a:pt x="52388" y="283845"/>
                    </a:lnTo>
                    <a:lnTo>
                      <a:pt x="1905" y="283845"/>
                    </a:lnTo>
                    <a:lnTo>
                      <a:pt x="1905" y="81915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0" name="Freihandform: Form 509">
                <a:extLst>
                  <a:ext uri="{FF2B5EF4-FFF2-40B4-BE49-F238E27FC236}">
                    <a16:creationId xmlns:a16="http://schemas.microsoft.com/office/drawing/2014/main" id="{0A2FE97A-FB7F-AEF5-B19B-73A4075CD5AE}"/>
                  </a:ext>
                </a:extLst>
              </p:cNvPr>
              <p:cNvSpPr/>
              <p:nvPr/>
            </p:nvSpPr>
            <p:spPr>
              <a:xfrm>
                <a:off x="6724650" y="2591752"/>
                <a:ext cx="259080" cy="402907"/>
              </a:xfrm>
              <a:custGeom>
                <a:avLst/>
                <a:gdLst>
                  <a:gd name="connsiteX0" fmla="*/ 256223 w 259080"/>
                  <a:gd name="connsiteY0" fmla="*/ 242888 h 402907"/>
                  <a:gd name="connsiteX1" fmla="*/ 217170 w 259080"/>
                  <a:gd name="connsiteY1" fmla="*/ 369570 h 402907"/>
                  <a:gd name="connsiteX2" fmla="*/ 116205 w 259080"/>
                  <a:gd name="connsiteY2" fmla="*/ 402907 h 402907"/>
                  <a:gd name="connsiteX3" fmla="*/ 23813 w 259080"/>
                  <a:gd name="connsiteY3" fmla="*/ 380047 h 402907"/>
                  <a:gd name="connsiteX4" fmla="*/ 36195 w 259080"/>
                  <a:gd name="connsiteY4" fmla="*/ 340995 h 402907"/>
                  <a:gd name="connsiteX5" fmla="*/ 117157 w 259080"/>
                  <a:gd name="connsiteY5" fmla="*/ 362902 h 402907"/>
                  <a:gd name="connsiteX6" fmla="*/ 206693 w 259080"/>
                  <a:gd name="connsiteY6" fmla="*/ 265747 h 402907"/>
                  <a:gd name="connsiteX7" fmla="*/ 206693 w 259080"/>
                  <a:gd name="connsiteY7" fmla="*/ 235267 h 402907"/>
                  <a:gd name="connsiteX8" fmla="*/ 205740 w 259080"/>
                  <a:gd name="connsiteY8" fmla="*/ 235267 h 402907"/>
                  <a:gd name="connsiteX9" fmla="*/ 118110 w 259080"/>
                  <a:gd name="connsiteY9" fmla="*/ 281940 h 402907"/>
                  <a:gd name="connsiteX10" fmla="*/ 0 w 259080"/>
                  <a:gd name="connsiteY10" fmla="*/ 146685 h 402907"/>
                  <a:gd name="connsiteX11" fmla="*/ 124778 w 259080"/>
                  <a:gd name="connsiteY11" fmla="*/ 0 h 402907"/>
                  <a:gd name="connsiteX12" fmla="*/ 211455 w 259080"/>
                  <a:gd name="connsiteY12" fmla="*/ 47625 h 402907"/>
                  <a:gd name="connsiteX13" fmla="*/ 212407 w 259080"/>
                  <a:gd name="connsiteY13" fmla="*/ 47625 h 402907"/>
                  <a:gd name="connsiteX14" fmla="*/ 214313 w 259080"/>
                  <a:gd name="connsiteY14" fmla="*/ 6667 h 402907"/>
                  <a:gd name="connsiteX15" fmla="*/ 259080 w 259080"/>
                  <a:gd name="connsiteY15" fmla="*/ 6667 h 402907"/>
                  <a:gd name="connsiteX16" fmla="*/ 257175 w 259080"/>
                  <a:gd name="connsiteY16" fmla="*/ 81915 h 402907"/>
                  <a:gd name="connsiteX17" fmla="*/ 257175 w 259080"/>
                  <a:gd name="connsiteY17" fmla="*/ 242888 h 402907"/>
                  <a:gd name="connsiteX18" fmla="*/ 206693 w 259080"/>
                  <a:gd name="connsiteY18" fmla="*/ 115252 h 402907"/>
                  <a:gd name="connsiteX19" fmla="*/ 203835 w 259080"/>
                  <a:gd name="connsiteY19" fmla="*/ 93345 h 402907"/>
                  <a:gd name="connsiteX20" fmla="*/ 133350 w 259080"/>
                  <a:gd name="connsiteY20" fmla="*/ 40005 h 402907"/>
                  <a:gd name="connsiteX21" fmla="*/ 51435 w 259080"/>
                  <a:gd name="connsiteY21" fmla="*/ 144780 h 402907"/>
                  <a:gd name="connsiteX22" fmla="*/ 133350 w 259080"/>
                  <a:gd name="connsiteY22" fmla="*/ 243840 h 402907"/>
                  <a:gd name="connsiteX23" fmla="*/ 202882 w 259080"/>
                  <a:gd name="connsiteY23" fmla="*/ 191452 h 402907"/>
                  <a:gd name="connsiteX24" fmla="*/ 206693 w 259080"/>
                  <a:gd name="connsiteY24" fmla="*/ 164782 h 402907"/>
                  <a:gd name="connsiteX25" fmla="*/ 206693 w 259080"/>
                  <a:gd name="connsiteY25" fmla="*/ 115252 h 40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9080" h="402907">
                    <a:moveTo>
                      <a:pt x="256223" y="242888"/>
                    </a:moveTo>
                    <a:cubicBezTo>
                      <a:pt x="256223" y="306705"/>
                      <a:pt x="242888" y="344805"/>
                      <a:pt x="217170" y="369570"/>
                    </a:cubicBezTo>
                    <a:cubicBezTo>
                      <a:pt x="189547" y="394335"/>
                      <a:pt x="150495" y="402907"/>
                      <a:pt x="116205" y="402907"/>
                    </a:cubicBezTo>
                    <a:cubicBezTo>
                      <a:pt x="81915" y="402907"/>
                      <a:pt x="46672" y="395288"/>
                      <a:pt x="23813" y="380047"/>
                    </a:cubicBezTo>
                    <a:lnTo>
                      <a:pt x="36195" y="340995"/>
                    </a:lnTo>
                    <a:cubicBezTo>
                      <a:pt x="54293" y="353377"/>
                      <a:pt x="82868" y="362902"/>
                      <a:pt x="117157" y="362902"/>
                    </a:cubicBezTo>
                    <a:cubicBezTo>
                      <a:pt x="168593" y="362902"/>
                      <a:pt x="206693" y="336232"/>
                      <a:pt x="206693" y="265747"/>
                    </a:cubicBezTo>
                    <a:lnTo>
                      <a:pt x="206693" y="235267"/>
                    </a:lnTo>
                    <a:lnTo>
                      <a:pt x="205740" y="235267"/>
                    </a:lnTo>
                    <a:cubicBezTo>
                      <a:pt x="190500" y="260985"/>
                      <a:pt x="160972" y="281940"/>
                      <a:pt x="118110" y="281940"/>
                    </a:cubicBezTo>
                    <a:cubicBezTo>
                      <a:pt x="49530" y="281940"/>
                      <a:pt x="0" y="223838"/>
                      <a:pt x="0" y="146685"/>
                    </a:cubicBezTo>
                    <a:cubicBezTo>
                      <a:pt x="0" y="69532"/>
                      <a:pt x="60960" y="0"/>
                      <a:pt x="124778" y="0"/>
                    </a:cubicBezTo>
                    <a:cubicBezTo>
                      <a:pt x="188595" y="0"/>
                      <a:pt x="198120" y="24765"/>
                      <a:pt x="211455" y="47625"/>
                    </a:cubicBezTo>
                    <a:lnTo>
                      <a:pt x="212407" y="47625"/>
                    </a:lnTo>
                    <a:lnTo>
                      <a:pt x="214313" y="6667"/>
                    </a:lnTo>
                    <a:lnTo>
                      <a:pt x="259080" y="6667"/>
                    </a:lnTo>
                    <a:cubicBezTo>
                      <a:pt x="257175" y="25717"/>
                      <a:pt x="257175" y="48577"/>
                      <a:pt x="257175" y="81915"/>
                    </a:cubicBezTo>
                    <a:lnTo>
                      <a:pt x="257175" y="242888"/>
                    </a:lnTo>
                    <a:close/>
                    <a:moveTo>
                      <a:pt x="206693" y="115252"/>
                    </a:moveTo>
                    <a:cubicBezTo>
                      <a:pt x="206693" y="107632"/>
                      <a:pt x="206693" y="100013"/>
                      <a:pt x="203835" y="93345"/>
                    </a:cubicBezTo>
                    <a:cubicBezTo>
                      <a:pt x="194310" y="63817"/>
                      <a:pt x="170497" y="40005"/>
                      <a:pt x="133350" y="40005"/>
                    </a:cubicBezTo>
                    <a:cubicBezTo>
                      <a:pt x="96203" y="40005"/>
                      <a:pt x="51435" y="80963"/>
                      <a:pt x="51435" y="144780"/>
                    </a:cubicBezTo>
                    <a:cubicBezTo>
                      <a:pt x="51435" y="208597"/>
                      <a:pt x="79057" y="243840"/>
                      <a:pt x="133350" y="243840"/>
                    </a:cubicBezTo>
                    <a:cubicBezTo>
                      <a:pt x="187643" y="243840"/>
                      <a:pt x="192405" y="224790"/>
                      <a:pt x="202882" y="191452"/>
                    </a:cubicBezTo>
                    <a:cubicBezTo>
                      <a:pt x="205740" y="183832"/>
                      <a:pt x="206693" y="173355"/>
                      <a:pt x="206693" y="164782"/>
                    </a:cubicBezTo>
                    <a:lnTo>
                      <a:pt x="206693" y="115252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1" name="Freihandform: Form 510">
                <a:extLst>
                  <a:ext uri="{FF2B5EF4-FFF2-40B4-BE49-F238E27FC236}">
                    <a16:creationId xmlns:a16="http://schemas.microsoft.com/office/drawing/2014/main" id="{F9B29DCE-5875-1E5D-AA94-15C05A4F6B2E}"/>
                  </a:ext>
                </a:extLst>
              </p:cNvPr>
              <p:cNvSpPr/>
              <p:nvPr/>
            </p:nvSpPr>
            <p:spPr>
              <a:xfrm>
                <a:off x="2902267" y="3726179"/>
                <a:ext cx="8572" cy="32384"/>
              </a:xfrm>
              <a:custGeom>
                <a:avLst/>
                <a:gdLst>
                  <a:gd name="connsiteX0" fmla="*/ 8573 w 8572"/>
                  <a:gd name="connsiteY0" fmla="*/ 31432 h 32384"/>
                  <a:gd name="connsiteX1" fmla="*/ 8573 w 8572"/>
                  <a:gd name="connsiteY1" fmla="*/ 0 h 32384"/>
                  <a:gd name="connsiteX2" fmla="*/ 0 w 8572"/>
                  <a:gd name="connsiteY2" fmla="*/ 30480 h 32384"/>
                  <a:gd name="connsiteX3" fmla="*/ 8573 w 8572"/>
                  <a:gd name="connsiteY3" fmla="*/ 32385 h 32384"/>
                  <a:gd name="connsiteX4" fmla="*/ 8573 w 8572"/>
                  <a:gd name="connsiteY4" fmla="*/ 32385 h 32384"/>
                  <a:gd name="connsiteX5" fmla="*/ 8573 w 8572"/>
                  <a:gd name="connsiteY5" fmla="*/ 31432 h 3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" h="32384">
                    <a:moveTo>
                      <a:pt x="8573" y="31432"/>
                    </a:moveTo>
                    <a:lnTo>
                      <a:pt x="8573" y="0"/>
                    </a:lnTo>
                    <a:lnTo>
                      <a:pt x="0" y="30480"/>
                    </a:lnTo>
                    <a:lnTo>
                      <a:pt x="8573" y="32385"/>
                    </a:lnTo>
                    <a:lnTo>
                      <a:pt x="8573" y="32385"/>
                    </a:lnTo>
                    <a:lnTo>
                      <a:pt x="8573" y="3143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2" name="Freihandform: Form 511">
                <a:extLst>
                  <a:ext uri="{FF2B5EF4-FFF2-40B4-BE49-F238E27FC236}">
                    <a16:creationId xmlns:a16="http://schemas.microsoft.com/office/drawing/2014/main" id="{1B81BF18-1385-380A-474C-14CCB93FC37B}"/>
                  </a:ext>
                </a:extLst>
              </p:cNvPr>
              <p:cNvSpPr/>
              <p:nvPr/>
            </p:nvSpPr>
            <p:spPr>
              <a:xfrm>
                <a:off x="2910839" y="3709987"/>
                <a:ext cx="1997392" cy="536257"/>
              </a:xfrm>
              <a:custGeom>
                <a:avLst/>
                <a:gdLst>
                  <a:gd name="connsiteX0" fmla="*/ 1997392 w 1997392"/>
                  <a:gd name="connsiteY0" fmla="*/ 150495 h 536257"/>
                  <a:gd name="connsiteX1" fmla="*/ 0 w 1997392"/>
                  <a:gd name="connsiteY1" fmla="*/ 0 h 536257"/>
                  <a:gd name="connsiteX2" fmla="*/ 0 w 1997392"/>
                  <a:gd name="connsiteY2" fmla="*/ 12382 h 536257"/>
                  <a:gd name="connsiteX3" fmla="*/ 0 w 1997392"/>
                  <a:gd name="connsiteY3" fmla="*/ 16193 h 536257"/>
                  <a:gd name="connsiteX4" fmla="*/ 0 w 1997392"/>
                  <a:gd name="connsiteY4" fmla="*/ 47625 h 536257"/>
                  <a:gd name="connsiteX5" fmla="*/ 0 w 1997392"/>
                  <a:gd name="connsiteY5" fmla="*/ 48578 h 536257"/>
                  <a:gd name="connsiteX6" fmla="*/ 0 w 1997392"/>
                  <a:gd name="connsiteY6" fmla="*/ 48578 h 536257"/>
                  <a:gd name="connsiteX7" fmla="*/ 1997392 w 1997392"/>
                  <a:gd name="connsiteY7" fmla="*/ 536257 h 536257"/>
                  <a:gd name="connsiteX8" fmla="*/ 1997392 w 1997392"/>
                  <a:gd name="connsiteY8" fmla="*/ 486728 h 536257"/>
                  <a:gd name="connsiteX9" fmla="*/ 595313 w 1997392"/>
                  <a:gd name="connsiteY9" fmla="*/ 144780 h 536257"/>
                  <a:gd name="connsiteX10" fmla="*/ 1997392 w 1997392"/>
                  <a:gd name="connsiteY10" fmla="*/ 372428 h 536257"/>
                  <a:gd name="connsiteX11" fmla="*/ 1997392 w 1997392"/>
                  <a:gd name="connsiteY11" fmla="*/ 324803 h 536257"/>
                  <a:gd name="connsiteX12" fmla="*/ 547688 w 1997392"/>
                  <a:gd name="connsiteY12" fmla="*/ 88582 h 536257"/>
                  <a:gd name="connsiteX13" fmla="*/ 1997392 w 1997392"/>
                  <a:gd name="connsiteY13" fmla="*/ 198120 h 536257"/>
                  <a:gd name="connsiteX14" fmla="*/ 1997392 w 1997392"/>
                  <a:gd name="connsiteY14" fmla="*/ 150495 h 536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7392" h="536257">
                    <a:moveTo>
                      <a:pt x="1997392" y="150495"/>
                    </a:moveTo>
                    <a:lnTo>
                      <a:pt x="0" y="0"/>
                    </a:lnTo>
                    <a:lnTo>
                      <a:pt x="0" y="12382"/>
                    </a:lnTo>
                    <a:lnTo>
                      <a:pt x="0" y="16193"/>
                    </a:lnTo>
                    <a:lnTo>
                      <a:pt x="0" y="47625"/>
                    </a:lnTo>
                    <a:lnTo>
                      <a:pt x="0" y="48578"/>
                    </a:lnTo>
                    <a:lnTo>
                      <a:pt x="0" y="48578"/>
                    </a:lnTo>
                    <a:lnTo>
                      <a:pt x="1997392" y="536257"/>
                    </a:lnTo>
                    <a:lnTo>
                      <a:pt x="1997392" y="486728"/>
                    </a:lnTo>
                    <a:lnTo>
                      <a:pt x="595313" y="144780"/>
                    </a:lnTo>
                    <a:lnTo>
                      <a:pt x="1997392" y="372428"/>
                    </a:lnTo>
                    <a:lnTo>
                      <a:pt x="1997392" y="324803"/>
                    </a:lnTo>
                    <a:lnTo>
                      <a:pt x="547688" y="88582"/>
                    </a:lnTo>
                    <a:lnTo>
                      <a:pt x="1997392" y="198120"/>
                    </a:lnTo>
                    <a:lnTo>
                      <a:pt x="1997392" y="150495"/>
                    </a:lnTo>
                    <a:close/>
                  </a:path>
                </a:pathLst>
              </a:custGeom>
              <a:solidFill>
                <a:srgbClr val="16419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3" name="Freihandform: Form 512">
                <a:extLst>
                  <a:ext uri="{FF2B5EF4-FFF2-40B4-BE49-F238E27FC236}">
                    <a16:creationId xmlns:a16="http://schemas.microsoft.com/office/drawing/2014/main" id="{613E0B93-0A2B-0E8A-7269-B56CB4292E02}"/>
                  </a:ext>
                </a:extLst>
              </p:cNvPr>
              <p:cNvSpPr/>
              <p:nvPr/>
            </p:nvSpPr>
            <p:spPr>
              <a:xfrm>
                <a:off x="5255894" y="3856671"/>
                <a:ext cx="242887" cy="391477"/>
              </a:xfrm>
              <a:custGeom>
                <a:avLst/>
                <a:gdLst>
                  <a:gd name="connsiteX0" fmla="*/ 953 w 242887"/>
                  <a:gd name="connsiteY0" fmla="*/ 8572 h 391477"/>
                  <a:gd name="connsiteX1" fmla="*/ 91440 w 242887"/>
                  <a:gd name="connsiteY1" fmla="*/ 0 h 391477"/>
                  <a:gd name="connsiteX2" fmla="*/ 196215 w 242887"/>
                  <a:gd name="connsiteY2" fmla="*/ 27622 h 391477"/>
                  <a:gd name="connsiteX3" fmla="*/ 228600 w 242887"/>
                  <a:gd name="connsiteY3" fmla="*/ 95250 h 391477"/>
                  <a:gd name="connsiteX4" fmla="*/ 163830 w 242887"/>
                  <a:gd name="connsiteY4" fmla="*/ 180022 h 391477"/>
                  <a:gd name="connsiteX5" fmla="*/ 163830 w 242887"/>
                  <a:gd name="connsiteY5" fmla="*/ 181928 h 391477"/>
                  <a:gd name="connsiteX6" fmla="*/ 242888 w 242887"/>
                  <a:gd name="connsiteY6" fmla="*/ 278130 h 391477"/>
                  <a:gd name="connsiteX7" fmla="*/ 209550 w 242887"/>
                  <a:gd name="connsiteY7" fmla="*/ 355283 h 391477"/>
                  <a:gd name="connsiteX8" fmla="*/ 77153 w 242887"/>
                  <a:gd name="connsiteY8" fmla="*/ 391478 h 391477"/>
                  <a:gd name="connsiteX9" fmla="*/ 0 w 242887"/>
                  <a:gd name="connsiteY9" fmla="*/ 386715 h 391477"/>
                  <a:gd name="connsiteX10" fmla="*/ 0 w 242887"/>
                  <a:gd name="connsiteY10" fmla="*/ 8572 h 391477"/>
                  <a:gd name="connsiteX11" fmla="*/ 50483 w 242887"/>
                  <a:gd name="connsiteY11" fmla="*/ 165735 h 391477"/>
                  <a:gd name="connsiteX12" fmla="*/ 95250 w 242887"/>
                  <a:gd name="connsiteY12" fmla="*/ 165735 h 391477"/>
                  <a:gd name="connsiteX13" fmla="*/ 178118 w 242887"/>
                  <a:gd name="connsiteY13" fmla="*/ 100965 h 391477"/>
                  <a:gd name="connsiteX14" fmla="*/ 94298 w 242887"/>
                  <a:gd name="connsiteY14" fmla="*/ 38100 h 391477"/>
                  <a:gd name="connsiteX15" fmla="*/ 50483 w 242887"/>
                  <a:gd name="connsiteY15" fmla="*/ 41910 h 391477"/>
                  <a:gd name="connsiteX16" fmla="*/ 50483 w 242887"/>
                  <a:gd name="connsiteY16" fmla="*/ 166688 h 391477"/>
                  <a:gd name="connsiteX17" fmla="*/ 50483 w 242887"/>
                  <a:gd name="connsiteY17" fmla="*/ 350520 h 391477"/>
                  <a:gd name="connsiteX18" fmla="*/ 92393 w 242887"/>
                  <a:gd name="connsiteY18" fmla="*/ 352425 h 391477"/>
                  <a:gd name="connsiteX19" fmla="*/ 191453 w 242887"/>
                  <a:gd name="connsiteY19" fmla="*/ 277178 h 391477"/>
                  <a:gd name="connsiteX20" fmla="*/ 92393 w 242887"/>
                  <a:gd name="connsiteY20" fmla="*/ 202883 h 391477"/>
                  <a:gd name="connsiteX21" fmla="*/ 51435 w 242887"/>
                  <a:gd name="connsiteY21" fmla="*/ 202883 h 391477"/>
                  <a:gd name="connsiteX22" fmla="*/ 51435 w 242887"/>
                  <a:gd name="connsiteY22" fmla="*/ 349568 h 39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2887" h="391477">
                    <a:moveTo>
                      <a:pt x="953" y="8572"/>
                    </a:moveTo>
                    <a:cubicBezTo>
                      <a:pt x="22860" y="3810"/>
                      <a:pt x="57150" y="0"/>
                      <a:pt x="91440" y="0"/>
                    </a:cubicBezTo>
                    <a:cubicBezTo>
                      <a:pt x="140970" y="0"/>
                      <a:pt x="173355" y="8572"/>
                      <a:pt x="196215" y="27622"/>
                    </a:cubicBezTo>
                    <a:cubicBezTo>
                      <a:pt x="216218" y="42863"/>
                      <a:pt x="228600" y="65722"/>
                      <a:pt x="228600" y="95250"/>
                    </a:cubicBezTo>
                    <a:cubicBezTo>
                      <a:pt x="228600" y="124778"/>
                      <a:pt x="203835" y="165735"/>
                      <a:pt x="163830" y="180022"/>
                    </a:cubicBezTo>
                    <a:lnTo>
                      <a:pt x="163830" y="181928"/>
                    </a:lnTo>
                    <a:cubicBezTo>
                      <a:pt x="200025" y="190500"/>
                      <a:pt x="242888" y="220980"/>
                      <a:pt x="242888" y="278130"/>
                    </a:cubicBezTo>
                    <a:cubicBezTo>
                      <a:pt x="242888" y="335280"/>
                      <a:pt x="229553" y="336233"/>
                      <a:pt x="209550" y="355283"/>
                    </a:cubicBezTo>
                    <a:cubicBezTo>
                      <a:pt x="182880" y="380047"/>
                      <a:pt x="140018" y="391478"/>
                      <a:pt x="77153" y="391478"/>
                    </a:cubicBezTo>
                    <a:cubicBezTo>
                      <a:pt x="14288" y="391478"/>
                      <a:pt x="16193" y="389572"/>
                      <a:pt x="0" y="386715"/>
                    </a:cubicBezTo>
                    <a:lnTo>
                      <a:pt x="0" y="8572"/>
                    </a:lnTo>
                    <a:close/>
                    <a:moveTo>
                      <a:pt x="50483" y="165735"/>
                    </a:moveTo>
                    <a:lnTo>
                      <a:pt x="95250" y="165735"/>
                    </a:lnTo>
                    <a:cubicBezTo>
                      <a:pt x="147638" y="165735"/>
                      <a:pt x="178118" y="138113"/>
                      <a:pt x="178118" y="100965"/>
                    </a:cubicBezTo>
                    <a:cubicBezTo>
                      <a:pt x="178118" y="63818"/>
                      <a:pt x="144780" y="38100"/>
                      <a:pt x="94298" y="38100"/>
                    </a:cubicBezTo>
                    <a:cubicBezTo>
                      <a:pt x="43815" y="38100"/>
                      <a:pt x="58103" y="40005"/>
                      <a:pt x="50483" y="41910"/>
                    </a:cubicBezTo>
                    <a:lnTo>
                      <a:pt x="50483" y="166688"/>
                    </a:lnTo>
                    <a:close/>
                    <a:moveTo>
                      <a:pt x="50483" y="350520"/>
                    </a:moveTo>
                    <a:cubicBezTo>
                      <a:pt x="60960" y="352425"/>
                      <a:pt x="74295" y="352425"/>
                      <a:pt x="92393" y="352425"/>
                    </a:cubicBezTo>
                    <a:cubicBezTo>
                      <a:pt x="143828" y="352425"/>
                      <a:pt x="191453" y="333375"/>
                      <a:pt x="191453" y="277178"/>
                    </a:cubicBezTo>
                    <a:cubicBezTo>
                      <a:pt x="191453" y="220980"/>
                      <a:pt x="146685" y="202883"/>
                      <a:pt x="92393" y="202883"/>
                    </a:cubicBezTo>
                    <a:lnTo>
                      <a:pt x="51435" y="202883"/>
                    </a:lnTo>
                    <a:lnTo>
                      <a:pt x="51435" y="349568"/>
                    </a:lnTo>
                    <a:close/>
                  </a:path>
                </a:pathLst>
              </a:custGeom>
              <a:solidFill>
                <a:srgbClr val="878787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4" name="Freihandform: Form 513">
                <a:extLst>
                  <a:ext uri="{FF2B5EF4-FFF2-40B4-BE49-F238E27FC236}">
                    <a16:creationId xmlns:a16="http://schemas.microsoft.com/office/drawing/2014/main" id="{F47719D3-0D7A-CB7C-2850-136DEC074DFB}"/>
                  </a:ext>
                </a:extLst>
              </p:cNvPr>
              <p:cNvSpPr/>
              <p:nvPr/>
            </p:nvSpPr>
            <p:spPr>
              <a:xfrm>
                <a:off x="5552122" y="3963352"/>
                <a:ext cx="220980" cy="287654"/>
              </a:xfrm>
              <a:custGeom>
                <a:avLst/>
                <a:gdLst>
                  <a:gd name="connsiteX0" fmla="*/ 217170 w 220980"/>
                  <a:gd name="connsiteY0" fmla="*/ 215265 h 287654"/>
                  <a:gd name="connsiteX1" fmla="*/ 220980 w 220980"/>
                  <a:gd name="connsiteY1" fmla="*/ 281940 h 287654"/>
                  <a:gd name="connsiteX2" fmla="*/ 176213 w 220980"/>
                  <a:gd name="connsiteY2" fmla="*/ 281940 h 287654"/>
                  <a:gd name="connsiteX3" fmla="*/ 171450 w 220980"/>
                  <a:gd name="connsiteY3" fmla="*/ 246697 h 287654"/>
                  <a:gd name="connsiteX4" fmla="*/ 169545 w 220980"/>
                  <a:gd name="connsiteY4" fmla="*/ 246697 h 287654"/>
                  <a:gd name="connsiteX5" fmla="*/ 84772 w 220980"/>
                  <a:gd name="connsiteY5" fmla="*/ 287655 h 287654"/>
                  <a:gd name="connsiteX6" fmla="*/ 0 w 220980"/>
                  <a:gd name="connsiteY6" fmla="*/ 208597 h 287654"/>
                  <a:gd name="connsiteX7" fmla="*/ 166688 w 220980"/>
                  <a:gd name="connsiteY7" fmla="*/ 105728 h 287654"/>
                  <a:gd name="connsiteX8" fmla="*/ 166688 w 220980"/>
                  <a:gd name="connsiteY8" fmla="*/ 100013 h 287654"/>
                  <a:gd name="connsiteX9" fmla="*/ 103822 w 220980"/>
                  <a:gd name="connsiteY9" fmla="*/ 36195 h 287654"/>
                  <a:gd name="connsiteX10" fmla="*/ 31433 w 220980"/>
                  <a:gd name="connsiteY10" fmla="*/ 57150 h 287654"/>
                  <a:gd name="connsiteX11" fmla="*/ 20003 w 220980"/>
                  <a:gd name="connsiteY11" fmla="*/ 23813 h 287654"/>
                  <a:gd name="connsiteX12" fmla="*/ 111443 w 220980"/>
                  <a:gd name="connsiteY12" fmla="*/ 0 h 287654"/>
                  <a:gd name="connsiteX13" fmla="*/ 217170 w 220980"/>
                  <a:gd name="connsiteY13" fmla="*/ 113347 h 287654"/>
                  <a:gd name="connsiteX14" fmla="*/ 217170 w 220980"/>
                  <a:gd name="connsiteY14" fmla="*/ 217170 h 287654"/>
                  <a:gd name="connsiteX15" fmla="*/ 167640 w 220980"/>
                  <a:gd name="connsiteY15" fmla="*/ 140017 h 287654"/>
                  <a:gd name="connsiteX16" fmla="*/ 50483 w 220980"/>
                  <a:gd name="connsiteY16" fmla="*/ 201930 h 287654"/>
                  <a:gd name="connsiteX17" fmla="*/ 97155 w 220980"/>
                  <a:gd name="connsiteY17" fmla="*/ 249555 h 287654"/>
                  <a:gd name="connsiteX18" fmla="*/ 164783 w 220980"/>
                  <a:gd name="connsiteY18" fmla="*/ 202882 h 287654"/>
                  <a:gd name="connsiteX19" fmla="*/ 166688 w 220980"/>
                  <a:gd name="connsiteY19" fmla="*/ 186690 h 287654"/>
                  <a:gd name="connsiteX20" fmla="*/ 166688 w 220980"/>
                  <a:gd name="connsiteY20" fmla="*/ 139065 h 28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980" h="287654">
                    <a:moveTo>
                      <a:pt x="217170" y="215265"/>
                    </a:moveTo>
                    <a:cubicBezTo>
                      <a:pt x="217170" y="239078"/>
                      <a:pt x="218122" y="262890"/>
                      <a:pt x="220980" y="281940"/>
                    </a:cubicBezTo>
                    <a:lnTo>
                      <a:pt x="176213" y="281940"/>
                    </a:lnTo>
                    <a:lnTo>
                      <a:pt x="171450" y="246697"/>
                    </a:lnTo>
                    <a:lnTo>
                      <a:pt x="169545" y="246697"/>
                    </a:lnTo>
                    <a:cubicBezTo>
                      <a:pt x="154305" y="268605"/>
                      <a:pt x="124778" y="287655"/>
                      <a:pt x="84772" y="287655"/>
                    </a:cubicBezTo>
                    <a:cubicBezTo>
                      <a:pt x="28575" y="287655"/>
                      <a:pt x="0" y="248603"/>
                      <a:pt x="0" y="208597"/>
                    </a:cubicBezTo>
                    <a:cubicBezTo>
                      <a:pt x="0" y="141922"/>
                      <a:pt x="59055" y="104775"/>
                      <a:pt x="166688" y="105728"/>
                    </a:cubicBezTo>
                    <a:lnTo>
                      <a:pt x="166688" y="100013"/>
                    </a:lnTo>
                    <a:cubicBezTo>
                      <a:pt x="166688" y="77153"/>
                      <a:pt x="160020" y="35242"/>
                      <a:pt x="103822" y="36195"/>
                    </a:cubicBezTo>
                    <a:cubicBezTo>
                      <a:pt x="77153" y="36195"/>
                      <a:pt x="50483" y="43815"/>
                      <a:pt x="31433" y="57150"/>
                    </a:cubicBezTo>
                    <a:lnTo>
                      <a:pt x="20003" y="23813"/>
                    </a:lnTo>
                    <a:cubicBezTo>
                      <a:pt x="42863" y="9525"/>
                      <a:pt x="76200" y="0"/>
                      <a:pt x="111443" y="0"/>
                    </a:cubicBezTo>
                    <a:cubicBezTo>
                      <a:pt x="196215" y="0"/>
                      <a:pt x="217170" y="58103"/>
                      <a:pt x="217170" y="113347"/>
                    </a:cubicBezTo>
                    <a:lnTo>
                      <a:pt x="217170" y="217170"/>
                    </a:lnTo>
                    <a:close/>
                    <a:moveTo>
                      <a:pt x="167640" y="140017"/>
                    </a:moveTo>
                    <a:cubicBezTo>
                      <a:pt x="112395" y="139065"/>
                      <a:pt x="50483" y="148590"/>
                      <a:pt x="50483" y="201930"/>
                    </a:cubicBezTo>
                    <a:cubicBezTo>
                      <a:pt x="50483" y="255270"/>
                      <a:pt x="72390" y="249555"/>
                      <a:pt x="97155" y="249555"/>
                    </a:cubicBezTo>
                    <a:cubicBezTo>
                      <a:pt x="133350" y="249555"/>
                      <a:pt x="157163" y="226695"/>
                      <a:pt x="164783" y="202882"/>
                    </a:cubicBezTo>
                    <a:cubicBezTo>
                      <a:pt x="166688" y="198120"/>
                      <a:pt x="166688" y="192405"/>
                      <a:pt x="166688" y="186690"/>
                    </a:cubicBezTo>
                    <a:lnTo>
                      <a:pt x="166688" y="139065"/>
                    </a:lnTo>
                    <a:close/>
                  </a:path>
                </a:pathLst>
              </a:custGeom>
              <a:solidFill>
                <a:srgbClr val="878787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5" name="Freihandform: Form 514">
                <a:extLst>
                  <a:ext uri="{FF2B5EF4-FFF2-40B4-BE49-F238E27FC236}">
                    <a16:creationId xmlns:a16="http://schemas.microsoft.com/office/drawing/2014/main" id="{7E0A73BF-A7CF-5D89-3131-A580B9793D68}"/>
                  </a:ext>
                </a:extLst>
              </p:cNvPr>
              <p:cNvSpPr/>
              <p:nvPr/>
            </p:nvSpPr>
            <p:spPr>
              <a:xfrm>
                <a:off x="5815012" y="3968114"/>
                <a:ext cx="260984" cy="402907"/>
              </a:xfrm>
              <a:custGeom>
                <a:avLst/>
                <a:gdLst>
                  <a:gd name="connsiteX0" fmla="*/ 55245 w 260984"/>
                  <a:gd name="connsiteY0" fmla="*/ 0 h 402907"/>
                  <a:gd name="connsiteX1" fmla="*/ 115253 w 260984"/>
                  <a:gd name="connsiteY1" fmla="*/ 163830 h 402907"/>
                  <a:gd name="connsiteX2" fmla="*/ 133350 w 260984"/>
                  <a:gd name="connsiteY2" fmla="*/ 220028 h 402907"/>
                  <a:gd name="connsiteX3" fmla="*/ 134303 w 260984"/>
                  <a:gd name="connsiteY3" fmla="*/ 220028 h 402907"/>
                  <a:gd name="connsiteX4" fmla="*/ 152400 w 260984"/>
                  <a:gd name="connsiteY4" fmla="*/ 161925 h 402907"/>
                  <a:gd name="connsiteX5" fmla="*/ 207645 w 260984"/>
                  <a:gd name="connsiteY5" fmla="*/ 0 h 402907"/>
                  <a:gd name="connsiteX6" fmla="*/ 260985 w 260984"/>
                  <a:gd name="connsiteY6" fmla="*/ 0 h 402907"/>
                  <a:gd name="connsiteX7" fmla="*/ 185738 w 260984"/>
                  <a:gd name="connsiteY7" fmla="*/ 197167 h 402907"/>
                  <a:gd name="connsiteX8" fmla="*/ 90488 w 260984"/>
                  <a:gd name="connsiteY8" fmla="*/ 370522 h 402907"/>
                  <a:gd name="connsiteX9" fmla="*/ 28575 w 260984"/>
                  <a:gd name="connsiteY9" fmla="*/ 402907 h 402907"/>
                  <a:gd name="connsiteX10" fmla="*/ 16193 w 260984"/>
                  <a:gd name="connsiteY10" fmla="*/ 360997 h 402907"/>
                  <a:gd name="connsiteX11" fmla="*/ 60007 w 260984"/>
                  <a:gd name="connsiteY11" fmla="*/ 336232 h 402907"/>
                  <a:gd name="connsiteX12" fmla="*/ 101918 w 260984"/>
                  <a:gd name="connsiteY12" fmla="*/ 280035 h 402907"/>
                  <a:gd name="connsiteX13" fmla="*/ 105728 w 260984"/>
                  <a:gd name="connsiteY13" fmla="*/ 267653 h 402907"/>
                  <a:gd name="connsiteX14" fmla="*/ 101918 w 260984"/>
                  <a:gd name="connsiteY14" fmla="*/ 255270 h 402907"/>
                  <a:gd name="connsiteX15" fmla="*/ 0 w 260984"/>
                  <a:gd name="connsiteY15" fmla="*/ 0 h 402907"/>
                  <a:gd name="connsiteX16" fmla="*/ 55245 w 260984"/>
                  <a:gd name="connsiteY16" fmla="*/ 0 h 40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0984" h="402907">
                    <a:moveTo>
                      <a:pt x="55245" y="0"/>
                    </a:moveTo>
                    <a:lnTo>
                      <a:pt x="115253" y="163830"/>
                    </a:lnTo>
                    <a:cubicBezTo>
                      <a:pt x="121920" y="181928"/>
                      <a:pt x="128588" y="203835"/>
                      <a:pt x="133350" y="220028"/>
                    </a:cubicBezTo>
                    <a:lnTo>
                      <a:pt x="134303" y="220028"/>
                    </a:lnTo>
                    <a:cubicBezTo>
                      <a:pt x="139065" y="203835"/>
                      <a:pt x="144780" y="181928"/>
                      <a:pt x="152400" y="161925"/>
                    </a:cubicBezTo>
                    <a:lnTo>
                      <a:pt x="207645" y="0"/>
                    </a:lnTo>
                    <a:lnTo>
                      <a:pt x="260985" y="0"/>
                    </a:lnTo>
                    <a:lnTo>
                      <a:pt x="185738" y="197167"/>
                    </a:lnTo>
                    <a:cubicBezTo>
                      <a:pt x="149543" y="292417"/>
                      <a:pt x="124778" y="340995"/>
                      <a:pt x="90488" y="370522"/>
                    </a:cubicBezTo>
                    <a:cubicBezTo>
                      <a:pt x="65722" y="391478"/>
                      <a:pt x="40957" y="400050"/>
                      <a:pt x="28575" y="402907"/>
                    </a:cubicBezTo>
                    <a:lnTo>
                      <a:pt x="16193" y="360997"/>
                    </a:lnTo>
                    <a:cubicBezTo>
                      <a:pt x="28575" y="357188"/>
                      <a:pt x="45720" y="349567"/>
                      <a:pt x="60007" y="336232"/>
                    </a:cubicBezTo>
                    <a:cubicBezTo>
                      <a:pt x="73343" y="325755"/>
                      <a:pt x="90488" y="305753"/>
                      <a:pt x="101918" y="280035"/>
                    </a:cubicBezTo>
                    <a:cubicBezTo>
                      <a:pt x="103822" y="275272"/>
                      <a:pt x="105728" y="271463"/>
                      <a:pt x="105728" y="267653"/>
                    </a:cubicBezTo>
                    <a:cubicBezTo>
                      <a:pt x="105728" y="263842"/>
                      <a:pt x="104775" y="260985"/>
                      <a:pt x="101918" y="255270"/>
                    </a:cubicBezTo>
                    <a:lnTo>
                      <a:pt x="0" y="0"/>
                    </a:lnTo>
                    <a:lnTo>
                      <a:pt x="55245" y="0"/>
                    </a:lnTo>
                    <a:close/>
                  </a:path>
                </a:pathLst>
              </a:custGeom>
              <a:solidFill>
                <a:srgbClr val="878787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6" name="Freihandform: Form 515">
                <a:extLst>
                  <a:ext uri="{FF2B5EF4-FFF2-40B4-BE49-F238E27FC236}">
                    <a16:creationId xmlns:a16="http://schemas.microsoft.com/office/drawing/2014/main" id="{A5D34B8A-2F47-8987-4D49-E11DD5638752}"/>
                  </a:ext>
                </a:extLst>
              </p:cNvPr>
              <p:cNvSpPr/>
              <p:nvPr/>
            </p:nvSpPr>
            <p:spPr>
              <a:xfrm>
                <a:off x="6103619" y="3962399"/>
                <a:ext cx="243840" cy="288607"/>
              </a:xfrm>
              <a:custGeom>
                <a:avLst/>
                <a:gdLst>
                  <a:gd name="connsiteX0" fmla="*/ 48578 w 243840"/>
                  <a:gd name="connsiteY0" fmla="*/ 152400 h 288607"/>
                  <a:gd name="connsiteX1" fmla="*/ 142875 w 243840"/>
                  <a:gd name="connsiteY1" fmla="*/ 248603 h 288607"/>
                  <a:gd name="connsiteX2" fmla="*/ 219075 w 243840"/>
                  <a:gd name="connsiteY2" fmla="*/ 235268 h 288607"/>
                  <a:gd name="connsiteX3" fmla="*/ 228600 w 243840"/>
                  <a:gd name="connsiteY3" fmla="*/ 270510 h 288607"/>
                  <a:gd name="connsiteX4" fmla="*/ 136208 w 243840"/>
                  <a:gd name="connsiteY4" fmla="*/ 288607 h 288607"/>
                  <a:gd name="connsiteX5" fmla="*/ 0 w 243840"/>
                  <a:gd name="connsiteY5" fmla="*/ 149543 h 288607"/>
                  <a:gd name="connsiteX6" fmla="*/ 130493 w 243840"/>
                  <a:gd name="connsiteY6" fmla="*/ 0 h 288607"/>
                  <a:gd name="connsiteX7" fmla="*/ 243840 w 243840"/>
                  <a:gd name="connsiteY7" fmla="*/ 130493 h 288607"/>
                  <a:gd name="connsiteX8" fmla="*/ 241935 w 243840"/>
                  <a:gd name="connsiteY8" fmla="*/ 154305 h 288607"/>
                  <a:gd name="connsiteX9" fmla="*/ 48578 w 243840"/>
                  <a:gd name="connsiteY9" fmla="*/ 154305 h 288607"/>
                  <a:gd name="connsiteX10" fmla="*/ 196215 w 243840"/>
                  <a:gd name="connsiteY10" fmla="*/ 116205 h 288607"/>
                  <a:gd name="connsiteX11" fmla="*/ 126683 w 243840"/>
                  <a:gd name="connsiteY11" fmla="*/ 34290 h 288607"/>
                  <a:gd name="connsiteX12" fmla="*/ 49530 w 243840"/>
                  <a:gd name="connsiteY12" fmla="*/ 116205 h 288607"/>
                  <a:gd name="connsiteX13" fmla="*/ 196215 w 243840"/>
                  <a:gd name="connsiteY13" fmla="*/ 116205 h 288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3840" h="288607">
                    <a:moveTo>
                      <a:pt x="48578" y="152400"/>
                    </a:moveTo>
                    <a:cubicBezTo>
                      <a:pt x="49530" y="220028"/>
                      <a:pt x="92393" y="248603"/>
                      <a:pt x="142875" y="248603"/>
                    </a:cubicBezTo>
                    <a:cubicBezTo>
                      <a:pt x="193358" y="248603"/>
                      <a:pt x="200978" y="241935"/>
                      <a:pt x="219075" y="235268"/>
                    </a:cubicBezTo>
                    <a:lnTo>
                      <a:pt x="228600" y="270510"/>
                    </a:lnTo>
                    <a:cubicBezTo>
                      <a:pt x="210503" y="278130"/>
                      <a:pt x="180023" y="288607"/>
                      <a:pt x="136208" y="288607"/>
                    </a:cubicBezTo>
                    <a:cubicBezTo>
                      <a:pt x="51435" y="288607"/>
                      <a:pt x="0" y="232410"/>
                      <a:pt x="0" y="149543"/>
                    </a:cubicBezTo>
                    <a:cubicBezTo>
                      <a:pt x="0" y="66675"/>
                      <a:pt x="49530" y="0"/>
                      <a:pt x="130493" y="0"/>
                    </a:cubicBezTo>
                    <a:cubicBezTo>
                      <a:pt x="211455" y="0"/>
                      <a:pt x="243840" y="79057"/>
                      <a:pt x="243840" y="130493"/>
                    </a:cubicBezTo>
                    <a:cubicBezTo>
                      <a:pt x="243840" y="181928"/>
                      <a:pt x="243840" y="148590"/>
                      <a:pt x="241935" y="154305"/>
                    </a:cubicBezTo>
                    <a:lnTo>
                      <a:pt x="48578" y="154305"/>
                    </a:lnTo>
                    <a:close/>
                    <a:moveTo>
                      <a:pt x="196215" y="116205"/>
                    </a:moveTo>
                    <a:cubicBezTo>
                      <a:pt x="196215" y="84772"/>
                      <a:pt x="182880" y="34290"/>
                      <a:pt x="126683" y="34290"/>
                    </a:cubicBezTo>
                    <a:cubicBezTo>
                      <a:pt x="70485" y="34290"/>
                      <a:pt x="53340" y="80963"/>
                      <a:pt x="49530" y="116205"/>
                    </a:cubicBezTo>
                    <a:lnTo>
                      <a:pt x="196215" y="116205"/>
                    </a:lnTo>
                    <a:close/>
                  </a:path>
                </a:pathLst>
              </a:custGeom>
              <a:solidFill>
                <a:srgbClr val="878787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7" name="Freihandform: Form 516">
                <a:extLst>
                  <a:ext uri="{FF2B5EF4-FFF2-40B4-BE49-F238E27FC236}">
                    <a16:creationId xmlns:a16="http://schemas.microsoft.com/office/drawing/2014/main" id="{552C6F48-3BA5-18D8-B267-FB7AE0B8A3E0}"/>
                  </a:ext>
                </a:extLst>
              </p:cNvPr>
              <p:cNvSpPr/>
              <p:nvPr/>
            </p:nvSpPr>
            <p:spPr>
              <a:xfrm>
                <a:off x="6417944" y="3960494"/>
                <a:ext cx="142822" cy="282892"/>
              </a:xfrm>
              <a:custGeom>
                <a:avLst/>
                <a:gdLst>
                  <a:gd name="connsiteX0" fmla="*/ 1905 w 142822"/>
                  <a:gd name="connsiteY0" fmla="*/ 93345 h 282892"/>
                  <a:gd name="connsiteX1" fmla="*/ 0 w 142822"/>
                  <a:gd name="connsiteY1" fmla="*/ 6668 h 282892"/>
                  <a:gd name="connsiteX2" fmla="*/ 43815 w 142822"/>
                  <a:gd name="connsiteY2" fmla="*/ 6668 h 282892"/>
                  <a:gd name="connsiteX3" fmla="*/ 45720 w 142822"/>
                  <a:gd name="connsiteY3" fmla="*/ 60960 h 282892"/>
                  <a:gd name="connsiteX4" fmla="*/ 47625 w 142822"/>
                  <a:gd name="connsiteY4" fmla="*/ 60960 h 282892"/>
                  <a:gd name="connsiteX5" fmla="*/ 124778 w 142822"/>
                  <a:gd name="connsiteY5" fmla="*/ 0 h 282892"/>
                  <a:gd name="connsiteX6" fmla="*/ 138113 w 142822"/>
                  <a:gd name="connsiteY6" fmla="*/ 1905 h 282892"/>
                  <a:gd name="connsiteX7" fmla="*/ 138113 w 142822"/>
                  <a:gd name="connsiteY7" fmla="*/ 48578 h 282892"/>
                  <a:gd name="connsiteX8" fmla="*/ 120015 w 142822"/>
                  <a:gd name="connsiteY8" fmla="*/ 47625 h 282892"/>
                  <a:gd name="connsiteX9" fmla="*/ 52388 w 142822"/>
                  <a:gd name="connsiteY9" fmla="*/ 111443 h 282892"/>
                  <a:gd name="connsiteX10" fmla="*/ 50483 w 142822"/>
                  <a:gd name="connsiteY10" fmla="*/ 135255 h 282892"/>
                  <a:gd name="connsiteX11" fmla="*/ 50483 w 142822"/>
                  <a:gd name="connsiteY11" fmla="*/ 282893 h 282892"/>
                  <a:gd name="connsiteX12" fmla="*/ 0 w 142822"/>
                  <a:gd name="connsiteY12" fmla="*/ 282893 h 282892"/>
                  <a:gd name="connsiteX13" fmla="*/ 0 w 142822"/>
                  <a:gd name="connsiteY13" fmla="*/ 92393 h 282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22" h="282892">
                    <a:moveTo>
                      <a:pt x="1905" y="93345"/>
                    </a:moveTo>
                    <a:cubicBezTo>
                      <a:pt x="1905" y="60960"/>
                      <a:pt x="1905" y="32385"/>
                      <a:pt x="0" y="6668"/>
                    </a:cubicBezTo>
                    <a:lnTo>
                      <a:pt x="43815" y="6668"/>
                    </a:lnTo>
                    <a:lnTo>
                      <a:pt x="45720" y="60960"/>
                    </a:lnTo>
                    <a:lnTo>
                      <a:pt x="47625" y="60960"/>
                    </a:lnTo>
                    <a:cubicBezTo>
                      <a:pt x="60008" y="23813"/>
                      <a:pt x="91440" y="0"/>
                      <a:pt x="124778" y="0"/>
                    </a:cubicBezTo>
                    <a:cubicBezTo>
                      <a:pt x="158115" y="0"/>
                      <a:pt x="134303" y="0"/>
                      <a:pt x="138113" y="1905"/>
                    </a:cubicBezTo>
                    <a:lnTo>
                      <a:pt x="138113" y="48578"/>
                    </a:lnTo>
                    <a:cubicBezTo>
                      <a:pt x="132398" y="48578"/>
                      <a:pt x="127635" y="47625"/>
                      <a:pt x="120015" y="47625"/>
                    </a:cubicBezTo>
                    <a:cubicBezTo>
                      <a:pt x="84773" y="47625"/>
                      <a:pt x="59055" y="74295"/>
                      <a:pt x="52388" y="111443"/>
                    </a:cubicBezTo>
                    <a:cubicBezTo>
                      <a:pt x="51435" y="119063"/>
                      <a:pt x="50483" y="126683"/>
                      <a:pt x="50483" y="135255"/>
                    </a:cubicBezTo>
                    <a:lnTo>
                      <a:pt x="50483" y="282893"/>
                    </a:lnTo>
                    <a:lnTo>
                      <a:pt x="0" y="282893"/>
                    </a:lnTo>
                    <a:lnTo>
                      <a:pt x="0" y="92393"/>
                    </a:lnTo>
                    <a:close/>
                  </a:path>
                </a:pathLst>
              </a:custGeom>
              <a:solidFill>
                <a:srgbClr val="878787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8" name="Freihandform: Form 517">
                <a:extLst>
                  <a:ext uri="{FF2B5EF4-FFF2-40B4-BE49-F238E27FC236}">
                    <a16:creationId xmlns:a16="http://schemas.microsoft.com/office/drawing/2014/main" id="{DB59A6A9-84AD-F555-BE50-0989EB60D6C1}"/>
                  </a:ext>
                </a:extLst>
              </p:cNvPr>
              <p:cNvSpPr/>
              <p:nvPr/>
            </p:nvSpPr>
            <p:spPr>
              <a:xfrm>
                <a:off x="6615112" y="3960494"/>
                <a:ext cx="238125" cy="283845"/>
              </a:xfrm>
              <a:custGeom>
                <a:avLst/>
                <a:gdLst>
                  <a:gd name="connsiteX0" fmla="*/ 1905 w 238125"/>
                  <a:gd name="connsiteY0" fmla="*/ 81915 h 283845"/>
                  <a:gd name="connsiteX1" fmla="*/ 0 w 238125"/>
                  <a:gd name="connsiteY1" fmla="*/ 6668 h 283845"/>
                  <a:gd name="connsiteX2" fmla="*/ 44768 w 238125"/>
                  <a:gd name="connsiteY2" fmla="*/ 6668 h 283845"/>
                  <a:gd name="connsiteX3" fmla="*/ 47625 w 238125"/>
                  <a:gd name="connsiteY3" fmla="*/ 51435 h 283845"/>
                  <a:gd name="connsiteX4" fmla="*/ 48578 w 238125"/>
                  <a:gd name="connsiteY4" fmla="*/ 51435 h 283845"/>
                  <a:gd name="connsiteX5" fmla="*/ 140018 w 238125"/>
                  <a:gd name="connsiteY5" fmla="*/ 0 h 283845"/>
                  <a:gd name="connsiteX6" fmla="*/ 238125 w 238125"/>
                  <a:gd name="connsiteY6" fmla="*/ 118110 h 283845"/>
                  <a:gd name="connsiteX7" fmla="*/ 238125 w 238125"/>
                  <a:gd name="connsiteY7" fmla="*/ 282893 h 283845"/>
                  <a:gd name="connsiteX8" fmla="*/ 187643 w 238125"/>
                  <a:gd name="connsiteY8" fmla="*/ 282893 h 283845"/>
                  <a:gd name="connsiteX9" fmla="*/ 187643 w 238125"/>
                  <a:gd name="connsiteY9" fmla="*/ 123825 h 283845"/>
                  <a:gd name="connsiteX10" fmla="*/ 123825 w 238125"/>
                  <a:gd name="connsiteY10" fmla="*/ 41910 h 283845"/>
                  <a:gd name="connsiteX11" fmla="*/ 56197 w 238125"/>
                  <a:gd name="connsiteY11" fmla="*/ 93345 h 283845"/>
                  <a:gd name="connsiteX12" fmla="*/ 52388 w 238125"/>
                  <a:gd name="connsiteY12" fmla="*/ 117158 h 283845"/>
                  <a:gd name="connsiteX13" fmla="*/ 52388 w 238125"/>
                  <a:gd name="connsiteY13" fmla="*/ 283845 h 283845"/>
                  <a:gd name="connsiteX14" fmla="*/ 1905 w 238125"/>
                  <a:gd name="connsiteY14" fmla="*/ 283845 h 283845"/>
                  <a:gd name="connsiteX15" fmla="*/ 1905 w 238125"/>
                  <a:gd name="connsiteY15" fmla="*/ 81915 h 283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8125" h="283845">
                    <a:moveTo>
                      <a:pt x="1905" y="81915"/>
                    </a:moveTo>
                    <a:cubicBezTo>
                      <a:pt x="1905" y="52388"/>
                      <a:pt x="1905" y="29528"/>
                      <a:pt x="0" y="6668"/>
                    </a:cubicBezTo>
                    <a:lnTo>
                      <a:pt x="44768" y="6668"/>
                    </a:lnTo>
                    <a:lnTo>
                      <a:pt x="47625" y="51435"/>
                    </a:lnTo>
                    <a:lnTo>
                      <a:pt x="48578" y="51435"/>
                    </a:lnTo>
                    <a:cubicBezTo>
                      <a:pt x="61913" y="25718"/>
                      <a:pt x="94297" y="0"/>
                      <a:pt x="140018" y="0"/>
                    </a:cubicBezTo>
                    <a:cubicBezTo>
                      <a:pt x="185738" y="0"/>
                      <a:pt x="238125" y="22860"/>
                      <a:pt x="238125" y="118110"/>
                    </a:cubicBezTo>
                    <a:lnTo>
                      <a:pt x="238125" y="282893"/>
                    </a:lnTo>
                    <a:lnTo>
                      <a:pt x="187643" y="282893"/>
                    </a:lnTo>
                    <a:lnTo>
                      <a:pt x="187643" y="123825"/>
                    </a:lnTo>
                    <a:cubicBezTo>
                      <a:pt x="187643" y="79058"/>
                      <a:pt x="171450" y="41910"/>
                      <a:pt x="123825" y="41910"/>
                    </a:cubicBezTo>
                    <a:cubicBezTo>
                      <a:pt x="76200" y="41910"/>
                      <a:pt x="65722" y="65723"/>
                      <a:pt x="56197" y="93345"/>
                    </a:cubicBezTo>
                    <a:cubicBezTo>
                      <a:pt x="54293" y="100013"/>
                      <a:pt x="52388" y="108585"/>
                      <a:pt x="52388" y="117158"/>
                    </a:cubicBezTo>
                    <a:lnTo>
                      <a:pt x="52388" y="283845"/>
                    </a:lnTo>
                    <a:lnTo>
                      <a:pt x="1905" y="283845"/>
                    </a:lnTo>
                    <a:lnTo>
                      <a:pt x="1905" y="81915"/>
                    </a:lnTo>
                    <a:close/>
                  </a:path>
                </a:pathLst>
              </a:custGeom>
              <a:solidFill>
                <a:srgbClr val="878787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9" name="Freihandform: Form 518">
                <a:extLst>
                  <a:ext uri="{FF2B5EF4-FFF2-40B4-BE49-F238E27FC236}">
                    <a16:creationId xmlns:a16="http://schemas.microsoft.com/office/drawing/2014/main" id="{51B62239-0784-4EDF-12FD-90FF042F4FC4}"/>
                  </a:ext>
                </a:extLst>
              </p:cNvPr>
              <p:cNvSpPr/>
              <p:nvPr/>
            </p:nvSpPr>
            <p:spPr>
              <a:xfrm>
                <a:off x="9195435" y="2938462"/>
                <a:ext cx="7619" cy="33337"/>
              </a:xfrm>
              <a:custGeom>
                <a:avLst/>
                <a:gdLst>
                  <a:gd name="connsiteX0" fmla="*/ 0 w 7619"/>
                  <a:gd name="connsiteY0" fmla="*/ 0 h 33337"/>
                  <a:gd name="connsiteX1" fmla="*/ 0 w 7619"/>
                  <a:gd name="connsiteY1" fmla="*/ 953 h 33337"/>
                  <a:gd name="connsiteX2" fmla="*/ 0 w 7619"/>
                  <a:gd name="connsiteY2" fmla="*/ 953 h 33337"/>
                  <a:gd name="connsiteX3" fmla="*/ 0 w 7619"/>
                  <a:gd name="connsiteY3" fmla="*/ 33338 h 33337"/>
                  <a:gd name="connsiteX4" fmla="*/ 1905 w 7619"/>
                  <a:gd name="connsiteY4" fmla="*/ 25717 h 33337"/>
                  <a:gd name="connsiteX5" fmla="*/ 1905 w 7619"/>
                  <a:gd name="connsiteY5" fmla="*/ 25717 h 33337"/>
                  <a:gd name="connsiteX6" fmla="*/ 7620 w 7619"/>
                  <a:gd name="connsiteY6" fmla="*/ 1905 h 33337"/>
                  <a:gd name="connsiteX7" fmla="*/ 0 w 7619"/>
                  <a:gd name="connsiteY7" fmla="*/ 0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19" h="33337">
                    <a:moveTo>
                      <a:pt x="0" y="0"/>
                    </a:moveTo>
                    <a:lnTo>
                      <a:pt x="0" y="953"/>
                    </a:lnTo>
                    <a:lnTo>
                      <a:pt x="0" y="953"/>
                    </a:lnTo>
                    <a:lnTo>
                      <a:pt x="0" y="33338"/>
                    </a:lnTo>
                    <a:lnTo>
                      <a:pt x="1905" y="25717"/>
                    </a:lnTo>
                    <a:lnTo>
                      <a:pt x="1905" y="25717"/>
                    </a:lnTo>
                    <a:lnTo>
                      <a:pt x="7620" y="19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0" name="Freihandform: Form 519">
                <a:extLst>
                  <a:ext uri="{FF2B5EF4-FFF2-40B4-BE49-F238E27FC236}">
                    <a16:creationId xmlns:a16="http://schemas.microsoft.com/office/drawing/2014/main" id="{D789AFF0-6EF0-393D-0041-B0E43C179E4A}"/>
                  </a:ext>
                </a:extLst>
              </p:cNvPr>
              <p:cNvSpPr/>
              <p:nvPr/>
            </p:nvSpPr>
            <p:spPr>
              <a:xfrm>
                <a:off x="7334250" y="2475546"/>
                <a:ext cx="1861185" cy="511492"/>
              </a:xfrm>
              <a:custGeom>
                <a:avLst/>
                <a:gdLst>
                  <a:gd name="connsiteX0" fmla="*/ 1861185 w 1861185"/>
                  <a:gd name="connsiteY0" fmla="*/ 463868 h 511492"/>
                  <a:gd name="connsiteX1" fmla="*/ 1861185 w 1861185"/>
                  <a:gd name="connsiteY1" fmla="*/ 462915 h 511492"/>
                  <a:gd name="connsiteX2" fmla="*/ 0 w 1861185"/>
                  <a:gd name="connsiteY2" fmla="*/ 0 h 511492"/>
                  <a:gd name="connsiteX3" fmla="*/ 0 w 1861185"/>
                  <a:gd name="connsiteY3" fmla="*/ 48578 h 511492"/>
                  <a:gd name="connsiteX4" fmla="*/ 1277302 w 1861185"/>
                  <a:gd name="connsiteY4" fmla="*/ 366713 h 511492"/>
                  <a:gd name="connsiteX5" fmla="*/ 0 w 1861185"/>
                  <a:gd name="connsiteY5" fmla="*/ 155258 h 511492"/>
                  <a:gd name="connsiteX6" fmla="*/ 0 w 1861185"/>
                  <a:gd name="connsiteY6" fmla="*/ 202883 h 511492"/>
                  <a:gd name="connsiteX7" fmla="*/ 1323975 w 1861185"/>
                  <a:gd name="connsiteY7" fmla="*/ 422910 h 511492"/>
                  <a:gd name="connsiteX8" fmla="*/ 0 w 1861185"/>
                  <a:gd name="connsiteY8" fmla="*/ 320993 h 511492"/>
                  <a:gd name="connsiteX9" fmla="*/ 0 w 1861185"/>
                  <a:gd name="connsiteY9" fmla="*/ 368618 h 511492"/>
                  <a:gd name="connsiteX10" fmla="*/ 1861185 w 1861185"/>
                  <a:gd name="connsiteY10" fmla="*/ 511493 h 511492"/>
                  <a:gd name="connsiteX11" fmla="*/ 1861185 w 1861185"/>
                  <a:gd name="connsiteY11" fmla="*/ 500063 h 511492"/>
                  <a:gd name="connsiteX12" fmla="*/ 1861185 w 1861185"/>
                  <a:gd name="connsiteY12" fmla="*/ 496253 h 511492"/>
                  <a:gd name="connsiteX13" fmla="*/ 1861185 w 1861185"/>
                  <a:gd name="connsiteY13" fmla="*/ 463868 h 511492"/>
                  <a:gd name="connsiteX14" fmla="*/ 1861185 w 1861185"/>
                  <a:gd name="connsiteY14" fmla="*/ 463868 h 511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1185" h="511492">
                    <a:moveTo>
                      <a:pt x="1861185" y="463868"/>
                    </a:moveTo>
                    <a:lnTo>
                      <a:pt x="1861185" y="462915"/>
                    </a:lnTo>
                    <a:lnTo>
                      <a:pt x="0" y="0"/>
                    </a:lnTo>
                    <a:lnTo>
                      <a:pt x="0" y="48578"/>
                    </a:lnTo>
                    <a:lnTo>
                      <a:pt x="1277302" y="366713"/>
                    </a:lnTo>
                    <a:lnTo>
                      <a:pt x="0" y="155258"/>
                    </a:lnTo>
                    <a:lnTo>
                      <a:pt x="0" y="202883"/>
                    </a:lnTo>
                    <a:lnTo>
                      <a:pt x="1323975" y="422910"/>
                    </a:lnTo>
                    <a:lnTo>
                      <a:pt x="0" y="320993"/>
                    </a:lnTo>
                    <a:lnTo>
                      <a:pt x="0" y="368618"/>
                    </a:lnTo>
                    <a:lnTo>
                      <a:pt x="1861185" y="511493"/>
                    </a:lnTo>
                    <a:lnTo>
                      <a:pt x="1861185" y="500063"/>
                    </a:lnTo>
                    <a:lnTo>
                      <a:pt x="1861185" y="496253"/>
                    </a:lnTo>
                    <a:lnTo>
                      <a:pt x="1861185" y="463868"/>
                    </a:lnTo>
                    <a:lnTo>
                      <a:pt x="1861185" y="463868"/>
                    </a:lnTo>
                    <a:close/>
                  </a:path>
                </a:pathLst>
              </a:custGeom>
              <a:solidFill>
                <a:srgbClr val="16419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484" name="Grafik 2">
              <a:extLst>
                <a:ext uri="{FF2B5EF4-FFF2-40B4-BE49-F238E27FC236}">
                  <a16:creationId xmlns:a16="http://schemas.microsoft.com/office/drawing/2014/main" id="{76EF4EDC-B6F8-0A07-513D-E78AB538A53D}"/>
                </a:ext>
              </a:extLst>
            </p:cNvPr>
            <p:cNvGrpSpPr/>
            <p:nvPr/>
          </p:nvGrpSpPr>
          <p:grpSpPr>
            <a:xfrm>
              <a:off x="3987165" y="2485071"/>
              <a:ext cx="962977" cy="391477"/>
              <a:chOff x="3987165" y="2485071"/>
              <a:chExt cx="962977" cy="391477"/>
            </a:xfrm>
            <a:solidFill>
              <a:srgbClr val="1D1D1B"/>
            </a:solidFill>
          </p:grpSpPr>
          <p:sp>
            <p:nvSpPr>
              <p:cNvPr id="485" name="Freihandform: Form 484">
                <a:extLst>
                  <a:ext uri="{FF2B5EF4-FFF2-40B4-BE49-F238E27FC236}">
                    <a16:creationId xmlns:a16="http://schemas.microsoft.com/office/drawing/2014/main" id="{69996413-246C-844F-EFC1-877B60254567}"/>
                  </a:ext>
                </a:extLst>
              </p:cNvPr>
              <p:cNvSpPr/>
              <p:nvPr/>
            </p:nvSpPr>
            <p:spPr>
              <a:xfrm>
                <a:off x="3987165" y="2485071"/>
                <a:ext cx="242887" cy="391477"/>
              </a:xfrm>
              <a:custGeom>
                <a:avLst/>
                <a:gdLst>
                  <a:gd name="connsiteX0" fmla="*/ 0 w 242887"/>
                  <a:gd name="connsiteY0" fmla="*/ 7620 h 391477"/>
                  <a:gd name="connsiteX1" fmla="*/ 90488 w 242887"/>
                  <a:gd name="connsiteY1" fmla="*/ 0 h 391477"/>
                  <a:gd name="connsiteX2" fmla="*/ 196215 w 242887"/>
                  <a:gd name="connsiteY2" fmla="*/ 27623 h 391477"/>
                  <a:gd name="connsiteX3" fmla="*/ 228600 w 242887"/>
                  <a:gd name="connsiteY3" fmla="*/ 95250 h 391477"/>
                  <a:gd name="connsiteX4" fmla="*/ 163830 w 242887"/>
                  <a:gd name="connsiteY4" fmla="*/ 180023 h 391477"/>
                  <a:gd name="connsiteX5" fmla="*/ 163830 w 242887"/>
                  <a:gd name="connsiteY5" fmla="*/ 180023 h 391477"/>
                  <a:gd name="connsiteX6" fmla="*/ 242888 w 242887"/>
                  <a:gd name="connsiteY6" fmla="*/ 278130 h 391477"/>
                  <a:gd name="connsiteX7" fmla="*/ 210502 w 242887"/>
                  <a:gd name="connsiteY7" fmla="*/ 355283 h 391477"/>
                  <a:gd name="connsiteX8" fmla="*/ 77152 w 242887"/>
                  <a:gd name="connsiteY8" fmla="*/ 391478 h 391477"/>
                  <a:gd name="connsiteX9" fmla="*/ 0 w 242887"/>
                  <a:gd name="connsiteY9" fmla="*/ 386715 h 391477"/>
                  <a:gd name="connsiteX10" fmla="*/ 0 w 242887"/>
                  <a:gd name="connsiteY10" fmla="*/ 7620 h 391477"/>
                  <a:gd name="connsiteX11" fmla="*/ 49530 w 242887"/>
                  <a:gd name="connsiteY11" fmla="*/ 164783 h 391477"/>
                  <a:gd name="connsiteX12" fmla="*/ 94297 w 242887"/>
                  <a:gd name="connsiteY12" fmla="*/ 164783 h 391477"/>
                  <a:gd name="connsiteX13" fmla="*/ 178117 w 242887"/>
                  <a:gd name="connsiteY13" fmla="*/ 100013 h 391477"/>
                  <a:gd name="connsiteX14" fmla="*/ 93345 w 242887"/>
                  <a:gd name="connsiteY14" fmla="*/ 37148 h 391477"/>
                  <a:gd name="connsiteX15" fmla="*/ 49530 w 242887"/>
                  <a:gd name="connsiteY15" fmla="*/ 40958 h 391477"/>
                  <a:gd name="connsiteX16" fmla="*/ 49530 w 242887"/>
                  <a:gd name="connsiteY16" fmla="*/ 164783 h 391477"/>
                  <a:gd name="connsiteX17" fmla="*/ 49530 w 242887"/>
                  <a:gd name="connsiteY17" fmla="*/ 349568 h 391477"/>
                  <a:gd name="connsiteX18" fmla="*/ 91440 w 242887"/>
                  <a:gd name="connsiteY18" fmla="*/ 351473 h 391477"/>
                  <a:gd name="connsiteX19" fmla="*/ 190500 w 242887"/>
                  <a:gd name="connsiteY19" fmla="*/ 276225 h 391477"/>
                  <a:gd name="connsiteX20" fmla="*/ 91440 w 242887"/>
                  <a:gd name="connsiteY20" fmla="*/ 201930 h 391477"/>
                  <a:gd name="connsiteX21" fmla="*/ 50482 w 242887"/>
                  <a:gd name="connsiteY21" fmla="*/ 201930 h 391477"/>
                  <a:gd name="connsiteX22" fmla="*/ 50482 w 242887"/>
                  <a:gd name="connsiteY22" fmla="*/ 348615 h 39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2887" h="391477">
                    <a:moveTo>
                      <a:pt x="0" y="7620"/>
                    </a:moveTo>
                    <a:cubicBezTo>
                      <a:pt x="21907" y="2858"/>
                      <a:pt x="56197" y="0"/>
                      <a:pt x="90488" y="0"/>
                    </a:cubicBezTo>
                    <a:cubicBezTo>
                      <a:pt x="140017" y="0"/>
                      <a:pt x="172402" y="8573"/>
                      <a:pt x="196215" y="27623"/>
                    </a:cubicBezTo>
                    <a:cubicBezTo>
                      <a:pt x="216217" y="42863"/>
                      <a:pt x="228600" y="65723"/>
                      <a:pt x="228600" y="95250"/>
                    </a:cubicBezTo>
                    <a:cubicBezTo>
                      <a:pt x="228600" y="124778"/>
                      <a:pt x="203835" y="164783"/>
                      <a:pt x="163830" y="180023"/>
                    </a:cubicBezTo>
                    <a:lnTo>
                      <a:pt x="163830" y="180023"/>
                    </a:lnTo>
                    <a:cubicBezTo>
                      <a:pt x="200025" y="190500"/>
                      <a:pt x="242888" y="220980"/>
                      <a:pt x="242888" y="278130"/>
                    </a:cubicBezTo>
                    <a:cubicBezTo>
                      <a:pt x="242888" y="335280"/>
                      <a:pt x="229552" y="336233"/>
                      <a:pt x="210502" y="355283"/>
                    </a:cubicBezTo>
                    <a:cubicBezTo>
                      <a:pt x="183832" y="380048"/>
                      <a:pt x="140017" y="391478"/>
                      <a:pt x="77152" y="391478"/>
                    </a:cubicBezTo>
                    <a:cubicBezTo>
                      <a:pt x="14288" y="391478"/>
                      <a:pt x="16192" y="389573"/>
                      <a:pt x="0" y="386715"/>
                    </a:cubicBezTo>
                    <a:lnTo>
                      <a:pt x="0" y="7620"/>
                    </a:lnTo>
                    <a:close/>
                    <a:moveTo>
                      <a:pt x="49530" y="164783"/>
                    </a:moveTo>
                    <a:lnTo>
                      <a:pt x="94297" y="164783"/>
                    </a:lnTo>
                    <a:cubicBezTo>
                      <a:pt x="146685" y="164783"/>
                      <a:pt x="178117" y="137160"/>
                      <a:pt x="178117" y="100013"/>
                    </a:cubicBezTo>
                    <a:cubicBezTo>
                      <a:pt x="178117" y="62865"/>
                      <a:pt x="143827" y="37148"/>
                      <a:pt x="93345" y="37148"/>
                    </a:cubicBezTo>
                    <a:cubicBezTo>
                      <a:pt x="42863" y="37148"/>
                      <a:pt x="57150" y="39053"/>
                      <a:pt x="49530" y="40958"/>
                    </a:cubicBezTo>
                    <a:lnTo>
                      <a:pt x="49530" y="164783"/>
                    </a:lnTo>
                    <a:close/>
                    <a:moveTo>
                      <a:pt x="49530" y="349568"/>
                    </a:moveTo>
                    <a:cubicBezTo>
                      <a:pt x="59055" y="351473"/>
                      <a:pt x="73342" y="351473"/>
                      <a:pt x="91440" y="351473"/>
                    </a:cubicBezTo>
                    <a:cubicBezTo>
                      <a:pt x="142875" y="351473"/>
                      <a:pt x="190500" y="332423"/>
                      <a:pt x="190500" y="276225"/>
                    </a:cubicBezTo>
                    <a:cubicBezTo>
                      <a:pt x="190500" y="220028"/>
                      <a:pt x="145732" y="201930"/>
                      <a:pt x="91440" y="201930"/>
                    </a:cubicBezTo>
                    <a:lnTo>
                      <a:pt x="50482" y="201930"/>
                    </a:lnTo>
                    <a:lnTo>
                      <a:pt x="50482" y="348615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6" name="Freihandform: Form 485">
                <a:extLst>
                  <a:ext uri="{FF2B5EF4-FFF2-40B4-BE49-F238E27FC236}">
                    <a16:creationId xmlns:a16="http://schemas.microsoft.com/office/drawing/2014/main" id="{E7B106D6-7811-D40C-635C-295EE877DBC3}"/>
                  </a:ext>
                </a:extLst>
              </p:cNvPr>
              <p:cNvSpPr/>
              <p:nvPr/>
            </p:nvSpPr>
            <p:spPr>
              <a:xfrm>
                <a:off x="4296727" y="2486977"/>
                <a:ext cx="214312" cy="385762"/>
              </a:xfrm>
              <a:custGeom>
                <a:avLst/>
                <a:gdLst>
                  <a:gd name="connsiteX0" fmla="*/ 0 w 214312"/>
                  <a:gd name="connsiteY0" fmla="*/ 0 h 385762"/>
                  <a:gd name="connsiteX1" fmla="*/ 49530 w 214312"/>
                  <a:gd name="connsiteY1" fmla="*/ 0 h 385762"/>
                  <a:gd name="connsiteX2" fmla="*/ 49530 w 214312"/>
                  <a:gd name="connsiteY2" fmla="*/ 343852 h 385762"/>
                  <a:gd name="connsiteX3" fmla="*/ 214313 w 214312"/>
                  <a:gd name="connsiteY3" fmla="*/ 343852 h 385762"/>
                  <a:gd name="connsiteX4" fmla="*/ 214313 w 214312"/>
                  <a:gd name="connsiteY4" fmla="*/ 385763 h 385762"/>
                  <a:gd name="connsiteX5" fmla="*/ 0 w 214312"/>
                  <a:gd name="connsiteY5" fmla="*/ 385763 h 385762"/>
                  <a:gd name="connsiteX6" fmla="*/ 0 w 214312"/>
                  <a:gd name="connsiteY6" fmla="*/ 952 h 38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312" h="385762">
                    <a:moveTo>
                      <a:pt x="0" y="0"/>
                    </a:moveTo>
                    <a:lnTo>
                      <a:pt x="49530" y="0"/>
                    </a:lnTo>
                    <a:lnTo>
                      <a:pt x="49530" y="343852"/>
                    </a:lnTo>
                    <a:lnTo>
                      <a:pt x="214313" y="343852"/>
                    </a:lnTo>
                    <a:lnTo>
                      <a:pt x="214313" y="385763"/>
                    </a:lnTo>
                    <a:lnTo>
                      <a:pt x="0" y="385763"/>
                    </a:lnTo>
                    <a:lnTo>
                      <a:pt x="0" y="952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7" name="Freihandform: Form 486">
                <a:extLst>
                  <a:ext uri="{FF2B5EF4-FFF2-40B4-BE49-F238E27FC236}">
                    <a16:creationId xmlns:a16="http://schemas.microsoft.com/office/drawing/2014/main" id="{AD456800-0738-248D-F67E-42C75D75E19E}"/>
                  </a:ext>
                </a:extLst>
              </p:cNvPr>
              <p:cNvSpPr/>
              <p:nvPr/>
            </p:nvSpPr>
            <p:spPr>
              <a:xfrm>
                <a:off x="4555807" y="2486977"/>
                <a:ext cx="394335" cy="384809"/>
              </a:xfrm>
              <a:custGeom>
                <a:avLst/>
                <a:gdLst>
                  <a:gd name="connsiteX0" fmla="*/ 335280 w 394335"/>
                  <a:gd name="connsiteY0" fmla="*/ 216217 h 384809"/>
                  <a:gd name="connsiteX1" fmla="*/ 329565 w 394335"/>
                  <a:gd name="connsiteY1" fmla="*/ 49530 h 384809"/>
                  <a:gd name="connsiteX2" fmla="*/ 327660 w 394335"/>
                  <a:gd name="connsiteY2" fmla="*/ 49530 h 384809"/>
                  <a:gd name="connsiteX3" fmla="*/ 279083 w 394335"/>
                  <a:gd name="connsiteY3" fmla="*/ 196215 h 384809"/>
                  <a:gd name="connsiteX4" fmla="*/ 211455 w 394335"/>
                  <a:gd name="connsiteY4" fmla="*/ 382905 h 384809"/>
                  <a:gd name="connsiteX5" fmla="*/ 173355 w 394335"/>
                  <a:gd name="connsiteY5" fmla="*/ 382905 h 384809"/>
                  <a:gd name="connsiteX6" fmla="*/ 111443 w 394335"/>
                  <a:gd name="connsiteY6" fmla="*/ 199072 h 384809"/>
                  <a:gd name="connsiteX7" fmla="*/ 66675 w 394335"/>
                  <a:gd name="connsiteY7" fmla="*/ 49530 h 384809"/>
                  <a:gd name="connsiteX8" fmla="*/ 65723 w 394335"/>
                  <a:gd name="connsiteY8" fmla="*/ 49530 h 384809"/>
                  <a:gd name="connsiteX9" fmla="*/ 58103 w 394335"/>
                  <a:gd name="connsiteY9" fmla="*/ 220027 h 384809"/>
                  <a:gd name="connsiteX10" fmla="*/ 47625 w 394335"/>
                  <a:gd name="connsiteY10" fmla="*/ 384810 h 384809"/>
                  <a:gd name="connsiteX11" fmla="*/ 0 w 394335"/>
                  <a:gd name="connsiteY11" fmla="*/ 384810 h 384809"/>
                  <a:gd name="connsiteX12" fmla="*/ 26670 w 394335"/>
                  <a:gd name="connsiteY12" fmla="*/ 0 h 384809"/>
                  <a:gd name="connsiteX13" fmla="*/ 90488 w 394335"/>
                  <a:gd name="connsiteY13" fmla="*/ 0 h 384809"/>
                  <a:gd name="connsiteX14" fmla="*/ 156210 w 394335"/>
                  <a:gd name="connsiteY14" fmla="*/ 186690 h 384809"/>
                  <a:gd name="connsiteX15" fmla="*/ 195263 w 394335"/>
                  <a:gd name="connsiteY15" fmla="*/ 316230 h 384809"/>
                  <a:gd name="connsiteX16" fmla="*/ 197168 w 394335"/>
                  <a:gd name="connsiteY16" fmla="*/ 316230 h 384809"/>
                  <a:gd name="connsiteX17" fmla="*/ 238125 w 394335"/>
                  <a:gd name="connsiteY17" fmla="*/ 186690 h 384809"/>
                  <a:gd name="connsiteX18" fmla="*/ 306705 w 394335"/>
                  <a:gd name="connsiteY18" fmla="*/ 0 h 384809"/>
                  <a:gd name="connsiteX19" fmla="*/ 370523 w 394335"/>
                  <a:gd name="connsiteY19" fmla="*/ 0 h 384809"/>
                  <a:gd name="connsiteX20" fmla="*/ 394335 w 394335"/>
                  <a:gd name="connsiteY20" fmla="*/ 384810 h 384809"/>
                  <a:gd name="connsiteX21" fmla="*/ 345758 w 394335"/>
                  <a:gd name="connsiteY21" fmla="*/ 384810 h 384809"/>
                  <a:gd name="connsiteX22" fmla="*/ 336233 w 394335"/>
                  <a:gd name="connsiteY22" fmla="*/ 215265 h 384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4335" h="384809">
                    <a:moveTo>
                      <a:pt x="335280" y="216217"/>
                    </a:moveTo>
                    <a:cubicBezTo>
                      <a:pt x="332423" y="162877"/>
                      <a:pt x="328613" y="98107"/>
                      <a:pt x="329565" y="49530"/>
                    </a:cubicBezTo>
                    <a:lnTo>
                      <a:pt x="327660" y="49530"/>
                    </a:lnTo>
                    <a:cubicBezTo>
                      <a:pt x="314325" y="94297"/>
                      <a:pt x="298133" y="142875"/>
                      <a:pt x="279083" y="196215"/>
                    </a:cubicBezTo>
                    <a:lnTo>
                      <a:pt x="211455" y="382905"/>
                    </a:lnTo>
                    <a:lnTo>
                      <a:pt x="173355" y="382905"/>
                    </a:lnTo>
                    <a:lnTo>
                      <a:pt x="111443" y="199072"/>
                    </a:lnTo>
                    <a:cubicBezTo>
                      <a:pt x="93345" y="144780"/>
                      <a:pt x="78105" y="95250"/>
                      <a:pt x="66675" y="49530"/>
                    </a:cubicBezTo>
                    <a:lnTo>
                      <a:pt x="65723" y="49530"/>
                    </a:lnTo>
                    <a:cubicBezTo>
                      <a:pt x="64770" y="97155"/>
                      <a:pt x="61913" y="161925"/>
                      <a:pt x="58103" y="220027"/>
                    </a:cubicBezTo>
                    <a:lnTo>
                      <a:pt x="47625" y="384810"/>
                    </a:lnTo>
                    <a:lnTo>
                      <a:pt x="0" y="384810"/>
                    </a:lnTo>
                    <a:lnTo>
                      <a:pt x="26670" y="0"/>
                    </a:lnTo>
                    <a:lnTo>
                      <a:pt x="90488" y="0"/>
                    </a:lnTo>
                    <a:lnTo>
                      <a:pt x="156210" y="186690"/>
                    </a:lnTo>
                    <a:cubicBezTo>
                      <a:pt x="172403" y="234315"/>
                      <a:pt x="185738" y="276225"/>
                      <a:pt x="195263" y="316230"/>
                    </a:cubicBezTo>
                    <a:lnTo>
                      <a:pt x="197168" y="316230"/>
                    </a:lnTo>
                    <a:cubicBezTo>
                      <a:pt x="206693" y="277177"/>
                      <a:pt x="220980" y="235267"/>
                      <a:pt x="238125" y="186690"/>
                    </a:cubicBezTo>
                    <a:lnTo>
                      <a:pt x="306705" y="0"/>
                    </a:lnTo>
                    <a:lnTo>
                      <a:pt x="370523" y="0"/>
                    </a:lnTo>
                    <a:lnTo>
                      <a:pt x="394335" y="384810"/>
                    </a:lnTo>
                    <a:lnTo>
                      <a:pt x="345758" y="384810"/>
                    </a:lnTo>
                    <a:lnTo>
                      <a:pt x="336233" y="215265"/>
                    </a:ln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521" name="Rechteck 520">
            <a:extLst>
              <a:ext uri="{FF2B5EF4-FFF2-40B4-BE49-F238E27FC236}">
                <a16:creationId xmlns:a16="http://schemas.microsoft.com/office/drawing/2014/main" id="{3374B9AF-362A-6DAF-4162-67E384618C1C}"/>
              </a:ext>
            </a:extLst>
          </p:cNvPr>
          <p:cNvSpPr/>
          <p:nvPr userDrawn="1"/>
        </p:nvSpPr>
        <p:spPr>
          <a:xfrm>
            <a:off x="947474" y="6309700"/>
            <a:ext cx="360000" cy="1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2" name="Rechteck 521">
            <a:extLst>
              <a:ext uri="{FF2B5EF4-FFF2-40B4-BE49-F238E27FC236}">
                <a16:creationId xmlns:a16="http://schemas.microsoft.com/office/drawing/2014/main" id="{5688A4CC-91CC-1FAC-AD06-2B7B1168ADB8}"/>
              </a:ext>
            </a:extLst>
          </p:cNvPr>
          <p:cNvSpPr/>
          <p:nvPr userDrawn="1"/>
        </p:nvSpPr>
        <p:spPr>
          <a:xfrm>
            <a:off x="1399718" y="6309700"/>
            <a:ext cx="360000" cy="1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3" name="Rechteck 522">
            <a:extLst>
              <a:ext uri="{FF2B5EF4-FFF2-40B4-BE49-F238E27FC236}">
                <a16:creationId xmlns:a16="http://schemas.microsoft.com/office/drawing/2014/main" id="{189864FF-CE60-BD3F-4F7B-D5B56B4383CB}"/>
              </a:ext>
            </a:extLst>
          </p:cNvPr>
          <p:cNvSpPr/>
          <p:nvPr userDrawn="1"/>
        </p:nvSpPr>
        <p:spPr>
          <a:xfrm>
            <a:off x="1851962" y="6309700"/>
            <a:ext cx="360000" cy="1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4" name="Rechteck 523">
            <a:extLst>
              <a:ext uri="{FF2B5EF4-FFF2-40B4-BE49-F238E27FC236}">
                <a16:creationId xmlns:a16="http://schemas.microsoft.com/office/drawing/2014/main" id="{67C8BE7D-F177-2670-1C61-F45583333B71}"/>
              </a:ext>
            </a:extLst>
          </p:cNvPr>
          <p:cNvSpPr/>
          <p:nvPr userDrawn="1"/>
        </p:nvSpPr>
        <p:spPr>
          <a:xfrm>
            <a:off x="2304207" y="6309700"/>
            <a:ext cx="360000" cy="1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25" name="Grafik 524">
            <a:extLst>
              <a:ext uri="{FF2B5EF4-FFF2-40B4-BE49-F238E27FC236}">
                <a16:creationId xmlns:a16="http://schemas.microsoft.com/office/drawing/2014/main" id="{ADD38056-1790-6552-4C55-FF0CA0ED9C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8963" y="1699785"/>
            <a:ext cx="4310347" cy="441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1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7446">
          <p15:clr>
            <a:srgbClr val="FBAE40"/>
          </p15:clr>
        </p15:guide>
        <p15:guide id="6" pos="234">
          <p15:clr>
            <a:srgbClr val="FBAE40"/>
          </p15:clr>
        </p15:guide>
        <p15:guide id="7" pos="3727">
          <p15:clr>
            <a:srgbClr val="FBAE40"/>
          </p15:clr>
        </p15:guide>
        <p15:guide id="8" pos="3953">
          <p15:clr>
            <a:srgbClr val="FBAE40"/>
          </p15:clr>
        </p15:guide>
        <p15:guide id="9" orient="horz" pos="79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E2C4E48-D3BC-BEBD-A148-81E52C7E9E79}"/>
              </a:ext>
            </a:extLst>
          </p:cNvPr>
          <p:cNvSpPr/>
          <p:nvPr userDrawn="1"/>
        </p:nvSpPr>
        <p:spPr>
          <a:xfrm>
            <a:off x="371475" y="1268414"/>
            <a:ext cx="11449050" cy="52212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432BA0-E216-34A3-B6FB-37B4C0E8EC5A}"/>
              </a:ext>
            </a:extLst>
          </p:cNvPr>
          <p:cNvSpPr txBox="1">
            <a:spLocks/>
          </p:cNvSpPr>
          <p:nvPr userDrawn="1"/>
        </p:nvSpPr>
        <p:spPr>
          <a:xfrm>
            <a:off x="998060" y="3570847"/>
            <a:ext cx="4377671" cy="3287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Aft>
                <a:spcPct val="0"/>
              </a:spcAft>
            </a:pPr>
            <a:endParaRPr lang="de-DE" sz="20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09BBF6B-2688-3AB8-F32B-A70391B9D3D7}"/>
              </a:ext>
            </a:extLst>
          </p:cNvPr>
          <p:cNvSpPr/>
          <p:nvPr userDrawn="1"/>
        </p:nvSpPr>
        <p:spPr>
          <a:xfrm>
            <a:off x="2182950" y="723635"/>
            <a:ext cx="663488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de-DE" sz="2400" b="1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Memes</a:t>
            </a:r>
            <a:r>
              <a:rPr lang="de-DE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erstellen</a:t>
            </a:r>
          </a:p>
        </p:txBody>
      </p:sp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8729C5B1-FD7D-69D1-0061-F4107EE65135}"/>
              </a:ext>
            </a:extLst>
          </p:cNvPr>
          <p:cNvCxnSpPr>
            <a:cxnSpLocks/>
          </p:cNvCxnSpPr>
          <p:nvPr userDrawn="1"/>
        </p:nvCxnSpPr>
        <p:spPr>
          <a:xfrm>
            <a:off x="2182950" y="1268413"/>
            <a:ext cx="1080000" cy="0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0E6DF96-B217-68EA-BEAC-829CF611A5D3}"/>
              </a:ext>
            </a:extLst>
          </p:cNvPr>
          <p:cNvGrpSpPr/>
          <p:nvPr userDrawn="1"/>
        </p:nvGrpSpPr>
        <p:grpSpPr>
          <a:xfrm>
            <a:off x="742950" y="368301"/>
            <a:ext cx="1080000" cy="1080000"/>
            <a:chOff x="742950" y="368301"/>
            <a:chExt cx="1080000" cy="1080000"/>
          </a:xfrm>
        </p:grpSpPr>
        <p:sp>
          <p:nvSpPr>
            <p:cNvPr id="39" name="Oval 176">
              <a:extLst>
                <a:ext uri="{FF2B5EF4-FFF2-40B4-BE49-F238E27FC236}">
                  <a16:creationId xmlns:a16="http://schemas.microsoft.com/office/drawing/2014/main" id="{DCA4BA72-24B0-8FA2-84BB-A7228D336F82}"/>
                </a:ext>
              </a:extLst>
            </p:cNvPr>
            <p:cNvSpPr/>
            <p:nvPr/>
          </p:nvSpPr>
          <p:spPr>
            <a:xfrm>
              <a:off x="742950" y="368301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afik 28">
              <a:extLst>
                <a:ext uri="{FF2B5EF4-FFF2-40B4-BE49-F238E27FC236}">
                  <a16:creationId xmlns:a16="http://schemas.microsoft.com/office/drawing/2014/main" id="{67B4EDA0-66DF-D5FF-7B59-ABBDEC275D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0025" y="638301"/>
              <a:ext cx="425851" cy="540000"/>
              <a:chOff x="4270707" y="9414712"/>
              <a:chExt cx="1399755" cy="1774964"/>
            </a:xfrm>
          </p:grpSpPr>
          <p:sp>
            <p:nvSpPr>
              <p:cNvPr id="41" name="Freihandform: Form 164">
                <a:extLst>
                  <a:ext uri="{FF2B5EF4-FFF2-40B4-BE49-F238E27FC236}">
                    <a16:creationId xmlns:a16="http://schemas.microsoft.com/office/drawing/2014/main" id="{43414828-F56B-CED1-3FD3-7BA6031B4143}"/>
                  </a:ext>
                </a:extLst>
              </p:cNvPr>
              <p:cNvSpPr/>
              <p:nvPr/>
            </p:nvSpPr>
            <p:spPr>
              <a:xfrm>
                <a:off x="4537683" y="9414712"/>
                <a:ext cx="782840" cy="865803"/>
              </a:xfrm>
              <a:custGeom>
                <a:avLst/>
                <a:gdLst>
                  <a:gd name="connsiteX0" fmla="*/ 432902 w 782840"/>
                  <a:gd name="connsiteY0" fmla="*/ 0 h 865803"/>
                  <a:gd name="connsiteX1" fmla="*/ 782841 w 782840"/>
                  <a:gd name="connsiteY1" fmla="*/ 569643 h 865803"/>
                  <a:gd name="connsiteX2" fmla="*/ 432902 w 782840"/>
                  <a:gd name="connsiteY2" fmla="*/ 865803 h 865803"/>
                  <a:gd name="connsiteX3" fmla="*/ 0 w 782840"/>
                  <a:gd name="connsiteY3" fmla="*/ 432902 h 865803"/>
                  <a:gd name="connsiteX4" fmla="*/ 432902 w 782840"/>
                  <a:gd name="connsiteY4" fmla="*/ 0 h 86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840" h="865803">
                    <a:moveTo>
                      <a:pt x="432902" y="0"/>
                    </a:moveTo>
                    <a:lnTo>
                      <a:pt x="782841" y="569643"/>
                    </a:lnTo>
                    <a:lnTo>
                      <a:pt x="432902" y="865803"/>
                    </a:lnTo>
                    <a:cubicBezTo>
                      <a:pt x="193796" y="865803"/>
                      <a:pt x="0" y="672008"/>
                      <a:pt x="0" y="432902"/>
                    </a:cubicBezTo>
                    <a:cubicBezTo>
                      <a:pt x="0" y="193795"/>
                      <a:pt x="193796" y="0"/>
                      <a:pt x="432902" y="0"/>
                    </a:cubicBezTo>
                    <a:close/>
                  </a:path>
                </a:pathLst>
              </a:custGeom>
              <a:solidFill>
                <a:srgbClr val="FFCC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2" name="Freihandform: Form 165">
                <a:extLst>
                  <a:ext uri="{FF2B5EF4-FFF2-40B4-BE49-F238E27FC236}">
                    <a16:creationId xmlns:a16="http://schemas.microsoft.com/office/drawing/2014/main" id="{AFEC6769-59B2-353D-8944-B6E572E89650}"/>
                  </a:ext>
                </a:extLst>
              </p:cNvPr>
              <p:cNvSpPr/>
              <p:nvPr/>
            </p:nvSpPr>
            <p:spPr>
              <a:xfrm>
                <a:off x="4270707" y="10280515"/>
                <a:ext cx="965349" cy="909161"/>
              </a:xfrm>
              <a:custGeom>
                <a:avLst/>
                <a:gdLst>
                  <a:gd name="connsiteX0" fmla="*/ 699878 w 965349"/>
                  <a:gd name="connsiteY0" fmla="*/ 0 h 909161"/>
                  <a:gd name="connsiteX1" fmla="*/ 965349 w 965349"/>
                  <a:gd name="connsiteY1" fmla="*/ 573739 h 909161"/>
                  <a:gd name="connsiteX2" fmla="*/ 699878 w 965349"/>
                  <a:gd name="connsiteY2" fmla="*/ 909161 h 909161"/>
                  <a:gd name="connsiteX3" fmla="*/ 0 w 965349"/>
                  <a:gd name="connsiteY3" fmla="*/ 909161 h 909161"/>
                  <a:gd name="connsiteX4" fmla="*/ 0 w 965349"/>
                  <a:gd name="connsiteY4" fmla="*/ 699878 h 909161"/>
                  <a:gd name="connsiteX5" fmla="*/ 699878 w 965349"/>
                  <a:gd name="connsiteY5" fmla="*/ 0 h 90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5349" h="909161">
                    <a:moveTo>
                      <a:pt x="699878" y="0"/>
                    </a:moveTo>
                    <a:lnTo>
                      <a:pt x="965349" y="573739"/>
                    </a:lnTo>
                    <a:lnTo>
                      <a:pt x="699878" y="909161"/>
                    </a:lnTo>
                    <a:lnTo>
                      <a:pt x="0" y="909161"/>
                    </a:lnTo>
                    <a:lnTo>
                      <a:pt x="0" y="699878"/>
                    </a:lnTo>
                    <a:cubicBezTo>
                      <a:pt x="0" y="313344"/>
                      <a:pt x="313344" y="0"/>
                      <a:pt x="6998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3" name="Freihandform: Form 168">
                <a:extLst>
                  <a:ext uri="{FF2B5EF4-FFF2-40B4-BE49-F238E27FC236}">
                    <a16:creationId xmlns:a16="http://schemas.microsoft.com/office/drawing/2014/main" id="{56DB70FB-021A-7360-022D-8E3CA2032BD3}"/>
                  </a:ext>
                </a:extLst>
              </p:cNvPr>
              <p:cNvSpPr/>
              <p:nvPr/>
            </p:nvSpPr>
            <p:spPr>
              <a:xfrm>
                <a:off x="4970585" y="10280515"/>
                <a:ext cx="699877" cy="909161"/>
              </a:xfrm>
              <a:custGeom>
                <a:avLst/>
                <a:gdLst>
                  <a:gd name="connsiteX0" fmla="*/ 699878 w 699877"/>
                  <a:gd name="connsiteY0" fmla="*/ 699878 h 909161"/>
                  <a:gd name="connsiteX1" fmla="*/ 699878 w 699877"/>
                  <a:gd name="connsiteY1" fmla="*/ 909161 h 909161"/>
                  <a:gd name="connsiteX2" fmla="*/ 0 w 699877"/>
                  <a:gd name="connsiteY2" fmla="*/ 909161 h 909161"/>
                  <a:gd name="connsiteX3" fmla="*/ 0 w 699877"/>
                  <a:gd name="connsiteY3" fmla="*/ 0 h 909161"/>
                  <a:gd name="connsiteX4" fmla="*/ 494843 w 699877"/>
                  <a:gd name="connsiteY4" fmla="*/ 204949 h 909161"/>
                  <a:gd name="connsiteX5" fmla="*/ 699878 w 699877"/>
                  <a:gd name="connsiteY5" fmla="*/ 699878 h 90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9877" h="909161">
                    <a:moveTo>
                      <a:pt x="699878" y="699878"/>
                    </a:moveTo>
                    <a:lnTo>
                      <a:pt x="699878" y="909161"/>
                    </a:lnTo>
                    <a:lnTo>
                      <a:pt x="0" y="909161"/>
                    </a:lnTo>
                    <a:lnTo>
                      <a:pt x="0" y="0"/>
                    </a:lnTo>
                    <a:cubicBezTo>
                      <a:pt x="193262" y="0"/>
                      <a:pt x="368217" y="78315"/>
                      <a:pt x="494843" y="204949"/>
                    </a:cubicBezTo>
                    <a:cubicBezTo>
                      <a:pt x="621564" y="331661"/>
                      <a:pt x="699878" y="506616"/>
                      <a:pt x="699878" y="69987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4" name="Freihandform: Form 169">
                <a:extLst>
                  <a:ext uri="{FF2B5EF4-FFF2-40B4-BE49-F238E27FC236}">
                    <a16:creationId xmlns:a16="http://schemas.microsoft.com/office/drawing/2014/main" id="{5021FB76-8F26-6919-4197-4CC8187DED68}"/>
                  </a:ext>
                </a:extLst>
              </p:cNvPr>
              <p:cNvSpPr/>
              <p:nvPr/>
            </p:nvSpPr>
            <p:spPr>
              <a:xfrm>
                <a:off x="4970585" y="9414712"/>
                <a:ext cx="432901" cy="865803"/>
              </a:xfrm>
              <a:custGeom>
                <a:avLst/>
                <a:gdLst>
                  <a:gd name="connsiteX0" fmla="*/ 432902 w 432901"/>
                  <a:gd name="connsiteY0" fmla="*/ 432902 h 865803"/>
                  <a:gd name="connsiteX1" fmla="*/ 0 w 432901"/>
                  <a:gd name="connsiteY1" fmla="*/ 865803 h 865803"/>
                  <a:gd name="connsiteX2" fmla="*/ 0 w 432901"/>
                  <a:gd name="connsiteY2" fmla="*/ 0 h 865803"/>
                  <a:gd name="connsiteX3" fmla="*/ 432902 w 432901"/>
                  <a:gd name="connsiteY3" fmla="*/ 432902 h 86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901" h="865803">
                    <a:moveTo>
                      <a:pt x="432902" y="432902"/>
                    </a:moveTo>
                    <a:cubicBezTo>
                      <a:pt x="432902" y="672008"/>
                      <a:pt x="239106" y="865803"/>
                      <a:pt x="0" y="865803"/>
                    </a:cubicBezTo>
                    <a:lnTo>
                      <a:pt x="0" y="0"/>
                    </a:lnTo>
                    <a:cubicBezTo>
                      <a:pt x="239106" y="0"/>
                      <a:pt x="432902" y="193795"/>
                      <a:pt x="432902" y="432902"/>
                    </a:cubicBezTo>
                    <a:close/>
                  </a:path>
                </a:pathLst>
              </a:custGeom>
              <a:solidFill>
                <a:srgbClr val="FFBD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AF6F011E-A859-2E6F-7453-E1D4800AD07A}"/>
              </a:ext>
            </a:extLst>
          </p:cNvPr>
          <p:cNvSpPr txBox="1"/>
          <p:nvPr userDrawn="1"/>
        </p:nvSpPr>
        <p:spPr>
          <a:xfrm>
            <a:off x="1282699" y="2283472"/>
            <a:ext cx="6269568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Sucht euch ein Bild aus und gestaltet auf den nächsten Folien ein Meme:</a:t>
            </a:r>
          </a:p>
        </p:txBody>
      </p:sp>
    </p:spTree>
    <p:extLst>
      <p:ext uri="{BB962C8B-B14F-4D97-AF65-F5344CB8AC3E}">
        <p14:creationId xmlns:p14="http://schemas.microsoft.com/office/powerpoint/2010/main" val="414405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7446">
          <p15:clr>
            <a:srgbClr val="FBAE40"/>
          </p15:clr>
        </p15:guide>
        <p15:guide id="6" pos="234">
          <p15:clr>
            <a:srgbClr val="FBAE40"/>
          </p15:clr>
        </p15:guide>
        <p15:guide id="7" pos="3727">
          <p15:clr>
            <a:srgbClr val="FBAE40"/>
          </p15:clr>
        </p15:guide>
        <p15:guide id="8" pos="3953">
          <p15:clr>
            <a:srgbClr val="FBAE40"/>
          </p15:clr>
        </p15:guide>
        <p15:guide id="9" orient="horz" pos="86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E2C4E48-D3BC-BEBD-A148-81E52C7E9E79}"/>
              </a:ext>
            </a:extLst>
          </p:cNvPr>
          <p:cNvSpPr/>
          <p:nvPr userDrawn="1"/>
        </p:nvSpPr>
        <p:spPr>
          <a:xfrm>
            <a:off x="371475" y="1268414"/>
            <a:ext cx="11449050" cy="52212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432BA0-E216-34A3-B6FB-37B4C0E8EC5A}"/>
              </a:ext>
            </a:extLst>
          </p:cNvPr>
          <p:cNvSpPr txBox="1">
            <a:spLocks/>
          </p:cNvSpPr>
          <p:nvPr userDrawn="1"/>
        </p:nvSpPr>
        <p:spPr>
          <a:xfrm>
            <a:off x="998060" y="3570847"/>
            <a:ext cx="4377671" cy="3287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Aft>
                <a:spcPct val="0"/>
              </a:spcAft>
            </a:pPr>
            <a:endParaRPr lang="de-DE" sz="20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09BBF6B-2688-3AB8-F32B-A70391B9D3D7}"/>
              </a:ext>
            </a:extLst>
          </p:cNvPr>
          <p:cNvSpPr/>
          <p:nvPr userDrawn="1"/>
        </p:nvSpPr>
        <p:spPr>
          <a:xfrm>
            <a:off x="2182950" y="723635"/>
            <a:ext cx="663488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de-DE" sz="2400" b="1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Memes</a:t>
            </a:r>
            <a:r>
              <a:rPr lang="de-DE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erstellen</a:t>
            </a:r>
          </a:p>
        </p:txBody>
      </p:sp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8729C5B1-FD7D-69D1-0061-F4107EE65135}"/>
              </a:ext>
            </a:extLst>
          </p:cNvPr>
          <p:cNvCxnSpPr>
            <a:cxnSpLocks/>
          </p:cNvCxnSpPr>
          <p:nvPr userDrawn="1"/>
        </p:nvCxnSpPr>
        <p:spPr>
          <a:xfrm>
            <a:off x="2182950" y="1268413"/>
            <a:ext cx="1080000" cy="0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0E6DF96-B217-68EA-BEAC-829CF611A5D3}"/>
              </a:ext>
            </a:extLst>
          </p:cNvPr>
          <p:cNvGrpSpPr/>
          <p:nvPr userDrawn="1"/>
        </p:nvGrpSpPr>
        <p:grpSpPr>
          <a:xfrm>
            <a:off x="742950" y="368301"/>
            <a:ext cx="1080000" cy="1080000"/>
            <a:chOff x="742950" y="368301"/>
            <a:chExt cx="1080000" cy="1080000"/>
          </a:xfrm>
        </p:grpSpPr>
        <p:sp>
          <p:nvSpPr>
            <p:cNvPr id="39" name="Oval 176">
              <a:extLst>
                <a:ext uri="{FF2B5EF4-FFF2-40B4-BE49-F238E27FC236}">
                  <a16:creationId xmlns:a16="http://schemas.microsoft.com/office/drawing/2014/main" id="{DCA4BA72-24B0-8FA2-84BB-A7228D336F82}"/>
                </a:ext>
              </a:extLst>
            </p:cNvPr>
            <p:cNvSpPr/>
            <p:nvPr/>
          </p:nvSpPr>
          <p:spPr>
            <a:xfrm>
              <a:off x="742950" y="368301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afik 28">
              <a:extLst>
                <a:ext uri="{FF2B5EF4-FFF2-40B4-BE49-F238E27FC236}">
                  <a16:creationId xmlns:a16="http://schemas.microsoft.com/office/drawing/2014/main" id="{67B4EDA0-66DF-D5FF-7B59-ABBDEC275D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0025" y="638301"/>
              <a:ext cx="425851" cy="540000"/>
              <a:chOff x="4270707" y="9414712"/>
              <a:chExt cx="1399755" cy="1774964"/>
            </a:xfrm>
          </p:grpSpPr>
          <p:sp>
            <p:nvSpPr>
              <p:cNvPr id="41" name="Freihandform: Form 164">
                <a:extLst>
                  <a:ext uri="{FF2B5EF4-FFF2-40B4-BE49-F238E27FC236}">
                    <a16:creationId xmlns:a16="http://schemas.microsoft.com/office/drawing/2014/main" id="{43414828-F56B-CED1-3FD3-7BA6031B4143}"/>
                  </a:ext>
                </a:extLst>
              </p:cNvPr>
              <p:cNvSpPr/>
              <p:nvPr/>
            </p:nvSpPr>
            <p:spPr>
              <a:xfrm>
                <a:off x="4537683" y="9414712"/>
                <a:ext cx="782840" cy="865803"/>
              </a:xfrm>
              <a:custGeom>
                <a:avLst/>
                <a:gdLst>
                  <a:gd name="connsiteX0" fmla="*/ 432902 w 782840"/>
                  <a:gd name="connsiteY0" fmla="*/ 0 h 865803"/>
                  <a:gd name="connsiteX1" fmla="*/ 782841 w 782840"/>
                  <a:gd name="connsiteY1" fmla="*/ 569643 h 865803"/>
                  <a:gd name="connsiteX2" fmla="*/ 432902 w 782840"/>
                  <a:gd name="connsiteY2" fmla="*/ 865803 h 865803"/>
                  <a:gd name="connsiteX3" fmla="*/ 0 w 782840"/>
                  <a:gd name="connsiteY3" fmla="*/ 432902 h 865803"/>
                  <a:gd name="connsiteX4" fmla="*/ 432902 w 782840"/>
                  <a:gd name="connsiteY4" fmla="*/ 0 h 86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840" h="865803">
                    <a:moveTo>
                      <a:pt x="432902" y="0"/>
                    </a:moveTo>
                    <a:lnTo>
                      <a:pt x="782841" y="569643"/>
                    </a:lnTo>
                    <a:lnTo>
                      <a:pt x="432902" y="865803"/>
                    </a:lnTo>
                    <a:cubicBezTo>
                      <a:pt x="193796" y="865803"/>
                      <a:pt x="0" y="672008"/>
                      <a:pt x="0" y="432902"/>
                    </a:cubicBezTo>
                    <a:cubicBezTo>
                      <a:pt x="0" y="193795"/>
                      <a:pt x="193796" y="0"/>
                      <a:pt x="432902" y="0"/>
                    </a:cubicBezTo>
                    <a:close/>
                  </a:path>
                </a:pathLst>
              </a:custGeom>
              <a:solidFill>
                <a:srgbClr val="FFCC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2" name="Freihandform: Form 165">
                <a:extLst>
                  <a:ext uri="{FF2B5EF4-FFF2-40B4-BE49-F238E27FC236}">
                    <a16:creationId xmlns:a16="http://schemas.microsoft.com/office/drawing/2014/main" id="{AFEC6769-59B2-353D-8944-B6E572E89650}"/>
                  </a:ext>
                </a:extLst>
              </p:cNvPr>
              <p:cNvSpPr/>
              <p:nvPr/>
            </p:nvSpPr>
            <p:spPr>
              <a:xfrm>
                <a:off x="4270707" y="10280515"/>
                <a:ext cx="965349" cy="909161"/>
              </a:xfrm>
              <a:custGeom>
                <a:avLst/>
                <a:gdLst>
                  <a:gd name="connsiteX0" fmla="*/ 699878 w 965349"/>
                  <a:gd name="connsiteY0" fmla="*/ 0 h 909161"/>
                  <a:gd name="connsiteX1" fmla="*/ 965349 w 965349"/>
                  <a:gd name="connsiteY1" fmla="*/ 573739 h 909161"/>
                  <a:gd name="connsiteX2" fmla="*/ 699878 w 965349"/>
                  <a:gd name="connsiteY2" fmla="*/ 909161 h 909161"/>
                  <a:gd name="connsiteX3" fmla="*/ 0 w 965349"/>
                  <a:gd name="connsiteY3" fmla="*/ 909161 h 909161"/>
                  <a:gd name="connsiteX4" fmla="*/ 0 w 965349"/>
                  <a:gd name="connsiteY4" fmla="*/ 699878 h 909161"/>
                  <a:gd name="connsiteX5" fmla="*/ 699878 w 965349"/>
                  <a:gd name="connsiteY5" fmla="*/ 0 h 90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5349" h="909161">
                    <a:moveTo>
                      <a:pt x="699878" y="0"/>
                    </a:moveTo>
                    <a:lnTo>
                      <a:pt x="965349" y="573739"/>
                    </a:lnTo>
                    <a:lnTo>
                      <a:pt x="699878" y="909161"/>
                    </a:lnTo>
                    <a:lnTo>
                      <a:pt x="0" y="909161"/>
                    </a:lnTo>
                    <a:lnTo>
                      <a:pt x="0" y="699878"/>
                    </a:lnTo>
                    <a:cubicBezTo>
                      <a:pt x="0" y="313344"/>
                      <a:pt x="313344" y="0"/>
                      <a:pt x="6998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3" name="Freihandform: Form 168">
                <a:extLst>
                  <a:ext uri="{FF2B5EF4-FFF2-40B4-BE49-F238E27FC236}">
                    <a16:creationId xmlns:a16="http://schemas.microsoft.com/office/drawing/2014/main" id="{56DB70FB-021A-7360-022D-8E3CA2032BD3}"/>
                  </a:ext>
                </a:extLst>
              </p:cNvPr>
              <p:cNvSpPr/>
              <p:nvPr/>
            </p:nvSpPr>
            <p:spPr>
              <a:xfrm>
                <a:off x="4970585" y="10280515"/>
                <a:ext cx="699877" cy="909161"/>
              </a:xfrm>
              <a:custGeom>
                <a:avLst/>
                <a:gdLst>
                  <a:gd name="connsiteX0" fmla="*/ 699878 w 699877"/>
                  <a:gd name="connsiteY0" fmla="*/ 699878 h 909161"/>
                  <a:gd name="connsiteX1" fmla="*/ 699878 w 699877"/>
                  <a:gd name="connsiteY1" fmla="*/ 909161 h 909161"/>
                  <a:gd name="connsiteX2" fmla="*/ 0 w 699877"/>
                  <a:gd name="connsiteY2" fmla="*/ 909161 h 909161"/>
                  <a:gd name="connsiteX3" fmla="*/ 0 w 699877"/>
                  <a:gd name="connsiteY3" fmla="*/ 0 h 909161"/>
                  <a:gd name="connsiteX4" fmla="*/ 494843 w 699877"/>
                  <a:gd name="connsiteY4" fmla="*/ 204949 h 909161"/>
                  <a:gd name="connsiteX5" fmla="*/ 699878 w 699877"/>
                  <a:gd name="connsiteY5" fmla="*/ 699878 h 90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9877" h="909161">
                    <a:moveTo>
                      <a:pt x="699878" y="699878"/>
                    </a:moveTo>
                    <a:lnTo>
                      <a:pt x="699878" y="909161"/>
                    </a:lnTo>
                    <a:lnTo>
                      <a:pt x="0" y="909161"/>
                    </a:lnTo>
                    <a:lnTo>
                      <a:pt x="0" y="0"/>
                    </a:lnTo>
                    <a:cubicBezTo>
                      <a:pt x="193262" y="0"/>
                      <a:pt x="368217" y="78315"/>
                      <a:pt x="494843" y="204949"/>
                    </a:cubicBezTo>
                    <a:cubicBezTo>
                      <a:pt x="621564" y="331661"/>
                      <a:pt x="699878" y="506616"/>
                      <a:pt x="699878" y="69987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4" name="Freihandform: Form 169">
                <a:extLst>
                  <a:ext uri="{FF2B5EF4-FFF2-40B4-BE49-F238E27FC236}">
                    <a16:creationId xmlns:a16="http://schemas.microsoft.com/office/drawing/2014/main" id="{5021FB76-8F26-6919-4197-4CC8187DED68}"/>
                  </a:ext>
                </a:extLst>
              </p:cNvPr>
              <p:cNvSpPr/>
              <p:nvPr/>
            </p:nvSpPr>
            <p:spPr>
              <a:xfrm>
                <a:off x="4970585" y="9414712"/>
                <a:ext cx="432901" cy="865803"/>
              </a:xfrm>
              <a:custGeom>
                <a:avLst/>
                <a:gdLst>
                  <a:gd name="connsiteX0" fmla="*/ 432902 w 432901"/>
                  <a:gd name="connsiteY0" fmla="*/ 432902 h 865803"/>
                  <a:gd name="connsiteX1" fmla="*/ 0 w 432901"/>
                  <a:gd name="connsiteY1" fmla="*/ 865803 h 865803"/>
                  <a:gd name="connsiteX2" fmla="*/ 0 w 432901"/>
                  <a:gd name="connsiteY2" fmla="*/ 0 h 865803"/>
                  <a:gd name="connsiteX3" fmla="*/ 432902 w 432901"/>
                  <a:gd name="connsiteY3" fmla="*/ 432902 h 86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901" h="865803">
                    <a:moveTo>
                      <a:pt x="432902" y="432902"/>
                    </a:moveTo>
                    <a:cubicBezTo>
                      <a:pt x="432902" y="672008"/>
                      <a:pt x="239106" y="865803"/>
                      <a:pt x="0" y="865803"/>
                    </a:cubicBezTo>
                    <a:lnTo>
                      <a:pt x="0" y="0"/>
                    </a:lnTo>
                    <a:cubicBezTo>
                      <a:pt x="239106" y="0"/>
                      <a:pt x="432902" y="193795"/>
                      <a:pt x="432902" y="432902"/>
                    </a:cubicBezTo>
                    <a:close/>
                  </a:path>
                </a:pathLst>
              </a:custGeom>
              <a:solidFill>
                <a:srgbClr val="FFBD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0FDE225-4D81-7767-F31C-724D15CB48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0352" y="4986338"/>
            <a:ext cx="5230800" cy="1503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Text einfügen</a:t>
            </a:r>
          </a:p>
        </p:txBody>
      </p:sp>
    </p:spTree>
    <p:extLst>
      <p:ext uri="{BB962C8B-B14F-4D97-AF65-F5344CB8AC3E}">
        <p14:creationId xmlns:p14="http://schemas.microsoft.com/office/powerpoint/2010/main" val="383244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7446">
          <p15:clr>
            <a:srgbClr val="FBAE40"/>
          </p15:clr>
        </p15:guide>
        <p15:guide id="6" pos="234">
          <p15:clr>
            <a:srgbClr val="FBAE40"/>
          </p15:clr>
        </p15:guide>
        <p15:guide id="7" pos="3727">
          <p15:clr>
            <a:srgbClr val="FBAE40"/>
          </p15:clr>
        </p15:guide>
        <p15:guide id="8" pos="3953">
          <p15:clr>
            <a:srgbClr val="FBAE40"/>
          </p15:clr>
        </p15:guide>
        <p15:guide id="9" orient="horz" pos="86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E2C4E48-D3BC-BEBD-A148-81E52C7E9E79}"/>
              </a:ext>
            </a:extLst>
          </p:cNvPr>
          <p:cNvSpPr/>
          <p:nvPr userDrawn="1"/>
        </p:nvSpPr>
        <p:spPr>
          <a:xfrm>
            <a:off x="371475" y="1268414"/>
            <a:ext cx="11449050" cy="52212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432BA0-E216-34A3-B6FB-37B4C0E8EC5A}"/>
              </a:ext>
            </a:extLst>
          </p:cNvPr>
          <p:cNvSpPr txBox="1">
            <a:spLocks/>
          </p:cNvSpPr>
          <p:nvPr userDrawn="1"/>
        </p:nvSpPr>
        <p:spPr>
          <a:xfrm>
            <a:off x="998060" y="3570847"/>
            <a:ext cx="4377671" cy="3287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Aft>
                <a:spcPct val="0"/>
              </a:spcAft>
            </a:pPr>
            <a:endParaRPr lang="de-DE" sz="20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09BBF6B-2688-3AB8-F32B-A70391B9D3D7}"/>
              </a:ext>
            </a:extLst>
          </p:cNvPr>
          <p:cNvSpPr/>
          <p:nvPr userDrawn="1"/>
        </p:nvSpPr>
        <p:spPr>
          <a:xfrm>
            <a:off x="2182950" y="723635"/>
            <a:ext cx="663488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de-DE" sz="2400" b="1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Memes</a:t>
            </a:r>
            <a:r>
              <a:rPr lang="de-DE" sz="2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erstellen</a:t>
            </a:r>
          </a:p>
        </p:txBody>
      </p:sp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8729C5B1-FD7D-69D1-0061-F4107EE65135}"/>
              </a:ext>
            </a:extLst>
          </p:cNvPr>
          <p:cNvCxnSpPr>
            <a:cxnSpLocks/>
          </p:cNvCxnSpPr>
          <p:nvPr userDrawn="1"/>
        </p:nvCxnSpPr>
        <p:spPr>
          <a:xfrm>
            <a:off x="2182950" y="1268413"/>
            <a:ext cx="1080000" cy="0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0E6DF96-B217-68EA-BEAC-829CF611A5D3}"/>
              </a:ext>
            </a:extLst>
          </p:cNvPr>
          <p:cNvGrpSpPr/>
          <p:nvPr userDrawn="1"/>
        </p:nvGrpSpPr>
        <p:grpSpPr>
          <a:xfrm>
            <a:off x="742950" y="368301"/>
            <a:ext cx="1080000" cy="1080000"/>
            <a:chOff x="742950" y="368301"/>
            <a:chExt cx="1080000" cy="1080000"/>
          </a:xfrm>
        </p:grpSpPr>
        <p:sp>
          <p:nvSpPr>
            <p:cNvPr id="39" name="Oval 176">
              <a:extLst>
                <a:ext uri="{FF2B5EF4-FFF2-40B4-BE49-F238E27FC236}">
                  <a16:creationId xmlns:a16="http://schemas.microsoft.com/office/drawing/2014/main" id="{DCA4BA72-24B0-8FA2-84BB-A7228D336F82}"/>
                </a:ext>
              </a:extLst>
            </p:cNvPr>
            <p:cNvSpPr/>
            <p:nvPr/>
          </p:nvSpPr>
          <p:spPr>
            <a:xfrm>
              <a:off x="742950" y="368301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afik 28">
              <a:extLst>
                <a:ext uri="{FF2B5EF4-FFF2-40B4-BE49-F238E27FC236}">
                  <a16:creationId xmlns:a16="http://schemas.microsoft.com/office/drawing/2014/main" id="{67B4EDA0-66DF-D5FF-7B59-ABBDEC275D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0025" y="638301"/>
              <a:ext cx="425851" cy="540000"/>
              <a:chOff x="4270707" y="9414712"/>
              <a:chExt cx="1399755" cy="1774964"/>
            </a:xfrm>
          </p:grpSpPr>
          <p:sp>
            <p:nvSpPr>
              <p:cNvPr id="41" name="Freihandform: Form 164">
                <a:extLst>
                  <a:ext uri="{FF2B5EF4-FFF2-40B4-BE49-F238E27FC236}">
                    <a16:creationId xmlns:a16="http://schemas.microsoft.com/office/drawing/2014/main" id="{43414828-F56B-CED1-3FD3-7BA6031B4143}"/>
                  </a:ext>
                </a:extLst>
              </p:cNvPr>
              <p:cNvSpPr/>
              <p:nvPr/>
            </p:nvSpPr>
            <p:spPr>
              <a:xfrm>
                <a:off x="4537683" y="9414712"/>
                <a:ext cx="782840" cy="865803"/>
              </a:xfrm>
              <a:custGeom>
                <a:avLst/>
                <a:gdLst>
                  <a:gd name="connsiteX0" fmla="*/ 432902 w 782840"/>
                  <a:gd name="connsiteY0" fmla="*/ 0 h 865803"/>
                  <a:gd name="connsiteX1" fmla="*/ 782841 w 782840"/>
                  <a:gd name="connsiteY1" fmla="*/ 569643 h 865803"/>
                  <a:gd name="connsiteX2" fmla="*/ 432902 w 782840"/>
                  <a:gd name="connsiteY2" fmla="*/ 865803 h 865803"/>
                  <a:gd name="connsiteX3" fmla="*/ 0 w 782840"/>
                  <a:gd name="connsiteY3" fmla="*/ 432902 h 865803"/>
                  <a:gd name="connsiteX4" fmla="*/ 432902 w 782840"/>
                  <a:gd name="connsiteY4" fmla="*/ 0 h 86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2840" h="865803">
                    <a:moveTo>
                      <a:pt x="432902" y="0"/>
                    </a:moveTo>
                    <a:lnTo>
                      <a:pt x="782841" y="569643"/>
                    </a:lnTo>
                    <a:lnTo>
                      <a:pt x="432902" y="865803"/>
                    </a:lnTo>
                    <a:cubicBezTo>
                      <a:pt x="193796" y="865803"/>
                      <a:pt x="0" y="672008"/>
                      <a:pt x="0" y="432902"/>
                    </a:cubicBezTo>
                    <a:cubicBezTo>
                      <a:pt x="0" y="193795"/>
                      <a:pt x="193796" y="0"/>
                      <a:pt x="432902" y="0"/>
                    </a:cubicBezTo>
                    <a:close/>
                  </a:path>
                </a:pathLst>
              </a:custGeom>
              <a:solidFill>
                <a:srgbClr val="FFCC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2" name="Freihandform: Form 165">
                <a:extLst>
                  <a:ext uri="{FF2B5EF4-FFF2-40B4-BE49-F238E27FC236}">
                    <a16:creationId xmlns:a16="http://schemas.microsoft.com/office/drawing/2014/main" id="{AFEC6769-59B2-353D-8944-B6E572E89650}"/>
                  </a:ext>
                </a:extLst>
              </p:cNvPr>
              <p:cNvSpPr/>
              <p:nvPr/>
            </p:nvSpPr>
            <p:spPr>
              <a:xfrm>
                <a:off x="4270707" y="10280515"/>
                <a:ext cx="965349" cy="909161"/>
              </a:xfrm>
              <a:custGeom>
                <a:avLst/>
                <a:gdLst>
                  <a:gd name="connsiteX0" fmla="*/ 699878 w 965349"/>
                  <a:gd name="connsiteY0" fmla="*/ 0 h 909161"/>
                  <a:gd name="connsiteX1" fmla="*/ 965349 w 965349"/>
                  <a:gd name="connsiteY1" fmla="*/ 573739 h 909161"/>
                  <a:gd name="connsiteX2" fmla="*/ 699878 w 965349"/>
                  <a:gd name="connsiteY2" fmla="*/ 909161 h 909161"/>
                  <a:gd name="connsiteX3" fmla="*/ 0 w 965349"/>
                  <a:gd name="connsiteY3" fmla="*/ 909161 h 909161"/>
                  <a:gd name="connsiteX4" fmla="*/ 0 w 965349"/>
                  <a:gd name="connsiteY4" fmla="*/ 699878 h 909161"/>
                  <a:gd name="connsiteX5" fmla="*/ 699878 w 965349"/>
                  <a:gd name="connsiteY5" fmla="*/ 0 h 90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5349" h="909161">
                    <a:moveTo>
                      <a:pt x="699878" y="0"/>
                    </a:moveTo>
                    <a:lnTo>
                      <a:pt x="965349" y="573739"/>
                    </a:lnTo>
                    <a:lnTo>
                      <a:pt x="699878" y="909161"/>
                    </a:lnTo>
                    <a:lnTo>
                      <a:pt x="0" y="909161"/>
                    </a:lnTo>
                    <a:lnTo>
                      <a:pt x="0" y="699878"/>
                    </a:lnTo>
                    <a:cubicBezTo>
                      <a:pt x="0" y="313344"/>
                      <a:pt x="313344" y="0"/>
                      <a:pt x="6998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3" name="Freihandform: Form 168">
                <a:extLst>
                  <a:ext uri="{FF2B5EF4-FFF2-40B4-BE49-F238E27FC236}">
                    <a16:creationId xmlns:a16="http://schemas.microsoft.com/office/drawing/2014/main" id="{56DB70FB-021A-7360-022D-8E3CA2032BD3}"/>
                  </a:ext>
                </a:extLst>
              </p:cNvPr>
              <p:cNvSpPr/>
              <p:nvPr/>
            </p:nvSpPr>
            <p:spPr>
              <a:xfrm>
                <a:off x="4970585" y="10280515"/>
                <a:ext cx="699877" cy="909161"/>
              </a:xfrm>
              <a:custGeom>
                <a:avLst/>
                <a:gdLst>
                  <a:gd name="connsiteX0" fmla="*/ 699878 w 699877"/>
                  <a:gd name="connsiteY0" fmla="*/ 699878 h 909161"/>
                  <a:gd name="connsiteX1" fmla="*/ 699878 w 699877"/>
                  <a:gd name="connsiteY1" fmla="*/ 909161 h 909161"/>
                  <a:gd name="connsiteX2" fmla="*/ 0 w 699877"/>
                  <a:gd name="connsiteY2" fmla="*/ 909161 h 909161"/>
                  <a:gd name="connsiteX3" fmla="*/ 0 w 699877"/>
                  <a:gd name="connsiteY3" fmla="*/ 0 h 909161"/>
                  <a:gd name="connsiteX4" fmla="*/ 494843 w 699877"/>
                  <a:gd name="connsiteY4" fmla="*/ 204949 h 909161"/>
                  <a:gd name="connsiteX5" fmla="*/ 699878 w 699877"/>
                  <a:gd name="connsiteY5" fmla="*/ 699878 h 909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9877" h="909161">
                    <a:moveTo>
                      <a:pt x="699878" y="699878"/>
                    </a:moveTo>
                    <a:lnTo>
                      <a:pt x="699878" y="909161"/>
                    </a:lnTo>
                    <a:lnTo>
                      <a:pt x="0" y="909161"/>
                    </a:lnTo>
                    <a:lnTo>
                      <a:pt x="0" y="0"/>
                    </a:lnTo>
                    <a:cubicBezTo>
                      <a:pt x="193262" y="0"/>
                      <a:pt x="368217" y="78315"/>
                      <a:pt x="494843" y="204949"/>
                    </a:cubicBezTo>
                    <a:cubicBezTo>
                      <a:pt x="621564" y="331661"/>
                      <a:pt x="699878" y="506616"/>
                      <a:pt x="699878" y="69987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4" name="Freihandform: Form 169">
                <a:extLst>
                  <a:ext uri="{FF2B5EF4-FFF2-40B4-BE49-F238E27FC236}">
                    <a16:creationId xmlns:a16="http://schemas.microsoft.com/office/drawing/2014/main" id="{5021FB76-8F26-6919-4197-4CC8187DED68}"/>
                  </a:ext>
                </a:extLst>
              </p:cNvPr>
              <p:cNvSpPr/>
              <p:nvPr/>
            </p:nvSpPr>
            <p:spPr>
              <a:xfrm>
                <a:off x="4970585" y="9414712"/>
                <a:ext cx="432901" cy="865803"/>
              </a:xfrm>
              <a:custGeom>
                <a:avLst/>
                <a:gdLst>
                  <a:gd name="connsiteX0" fmla="*/ 432902 w 432901"/>
                  <a:gd name="connsiteY0" fmla="*/ 432902 h 865803"/>
                  <a:gd name="connsiteX1" fmla="*/ 0 w 432901"/>
                  <a:gd name="connsiteY1" fmla="*/ 865803 h 865803"/>
                  <a:gd name="connsiteX2" fmla="*/ 0 w 432901"/>
                  <a:gd name="connsiteY2" fmla="*/ 0 h 865803"/>
                  <a:gd name="connsiteX3" fmla="*/ 432902 w 432901"/>
                  <a:gd name="connsiteY3" fmla="*/ 432902 h 86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901" h="865803">
                    <a:moveTo>
                      <a:pt x="432902" y="432902"/>
                    </a:moveTo>
                    <a:cubicBezTo>
                      <a:pt x="432902" y="672008"/>
                      <a:pt x="239106" y="865803"/>
                      <a:pt x="0" y="865803"/>
                    </a:cubicBezTo>
                    <a:lnTo>
                      <a:pt x="0" y="0"/>
                    </a:lnTo>
                    <a:cubicBezTo>
                      <a:pt x="239106" y="0"/>
                      <a:pt x="432902" y="193795"/>
                      <a:pt x="432902" y="432902"/>
                    </a:cubicBezTo>
                    <a:close/>
                  </a:path>
                </a:pathLst>
              </a:custGeom>
              <a:solidFill>
                <a:srgbClr val="FFBD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0FDE225-4D81-7767-F31C-724D15CB48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0352" y="1808163"/>
            <a:ext cx="5230800" cy="92870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Text einfügen</a:t>
            </a:r>
          </a:p>
        </p:txBody>
      </p:sp>
    </p:spTree>
    <p:extLst>
      <p:ext uri="{BB962C8B-B14F-4D97-AF65-F5344CB8AC3E}">
        <p14:creationId xmlns:p14="http://schemas.microsoft.com/office/powerpoint/2010/main" val="56839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7446">
          <p15:clr>
            <a:srgbClr val="FBAE40"/>
          </p15:clr>
        </p15:guide>
        <p15:guide id="6" pos="234">
          <p15:clr>
            <a:srgbClr val="FBAE40"/>
          </p15:clr>
        </p15:guide>
        <p15:guide id="7" pos="3727">
          <p15:clr>
            <a:srgbClr val="FBAE40"/>
          </p15:clr>
        </p15:guide>
        <p15:guide id="8" pos="3953">
          <p15:clr>
            <a:srgbClr val="FBAE40"/>
          </p15:clr>
        </p15:guide>
        <p15:guide id="9" orient="horz" pos="86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094A890A-1301-7154-C8FA-33959B01A5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084" y="368301"/>
            <a:ext cx="2621441" cy="55529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58B6D56-B816-B493-B1BD-21897D3E8E59}"/>
              </a:ext>
            </a:extLst>
          </p:cNvPr>
          <p:cNvSpPr/>
          <p:nvPr userDrawn="1"/>
        </p:nvSpPr>
        <p:spPr>
          <a:xfrm>
            <a:off x="371475" y="1271778"/>
            <a:ext cx="11449050" cy="52212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A397CD41-8AE8-A470-A59A-CCFE4679A016}"/>
              </a:ext>
            </a:extLst>
          </p:cNvPr>
          <p:cNvSpPr/>
          <p:nvPr userDrawn="1"/>
        </p:nvSpPr>
        <p:spPr>
          <a:xfrm>
            <a:off x="742950" y="368301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069B31C-9441-FB1E-88AD-9ED1502FAC34}"/>
              </a:ext>
            </a:extLst>
          </p:cNvPr>
          <p:cNvSpPr/>
          <p:nvPr userDrawn="1"/>
        </p:nvSpPr>
        <p:spPr>
          <a:xfrm>
            <a:off x="2182950" y="723635"/>
            <a:ext cx="663488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4D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Impressum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0813E5C-649B-7F4B-04CF-F32DED10E753}"/>
              </a:ext>
            </a:extLst>
          </p:cNvPr>
          <p:cNvGrpSpPr/>
          <p:nvPr userDrawn="1"/>
        </p:nvGrpSpPr>
        <p:grpSpPr>
          <a:xfrm>
            <a:off x="1054872" y="730137"/>
            <a:ext cx="456156" cy="375658"/>
            <a:chOff x="2687888" y="7087819"/>
            <a:chExt cx="456156" cy="375658"/>
          </a:xfrm>
        </p:grpSpPr>
        <p:sp>
          <p:nvSpPr>
            <p:cNvPr id="6" name="Freihandform 6">
              <a:extLst>
                <a:ext uri="{FF2B5EF4-FFF2-40B4-BE49-F238E27FC236}">
                  <a16:creationId xmlns:a16="http://schemas.microsoft.com/office/drawing/2014/main" id="{0699BA92-B5D8-5202-C9B4-30026186A090}"/>
                </a:ext>
              </a:extLst>
            </p:cNvPr>
            <p:cNvSpPr/>
            <p:nvPr/>
          </p:nvSpPr>
          <p:spPr>
            <a:xfrm>
              <a:off x="2687888" y="7302481"/>
              <a:ext cx="456156" cy="53665"/>
            </a:xfrm>
            <a:custGeom>
              <a:avLst/>
              <a:gdLst>
                <a:gd name="connsiteX0" fmla="*/ 0 w 3454400"/>
                <a:gd name="connsiteY0" fmla="*/ 203200 h 406400"/>
                <a:gd name="connsiteX1" fmla="*/ 203200 w 3454400"/>
                <a:gd name="connsiteY1" fmla="*/ 0 h 406400"/>
                <a:gd name="connsiteX2" fmla="*/ 3251200 w 3454400"/>
                <a:gd name="connsiteY2" fmla="*/ 0 h 406400"/>
                <a:gd name="connsiteX3" fmla="*/ 3454400 w 3454400"/>
                <a:gd name="connsiteY3" fmla="*/ 203200 h 406400"/>
                <a:gd name="connsiteX4" fmla="*/ 3251200 w 3454400"/>
                <a:gd name="connsiteY4" fmla="*/ 406400 h 406400"/>
                <a:gd name="connsiteX5" fmla="*/ 203200 w 3454400"/>
                <a:gd name="connsiteY5" fmla="*/ 406400 h 406400"/>
                <a:gd name="connsiteX6" fmla="*/ 0 w 3454400"/>
                <a:gd name="connsiteY6" fmla="*/ 2032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4400" h="406400">
                  <a:moveTo>
                    <a:pt x="0" y="203200"/>
                  </a:moveTo>
                  <a:cubicBezTo>
                    <a:pt x="0" y="90973"/>
                    <a:pt x="90977" y="0"/>
                    <a:pt x="203200" y="0"/>
                  </a:cubicBezTo>
                  <a:lnTo>
                    <a:pt x="3251200" y="0"/>
                  </a:lnTo>
                  <a:cubicBezTo>
                    <a:pt x="3363427" y="0"/>
                    <a:pt x="3454400" y="90973"/>
                    <a:pt x="3454400" y="203200"/>
                  </a:cubicBezTo>
                  <a:cubicBezTo>
                    <a:pt x="3454400" y="315427"/>
                    <a:pt x="3363427" y="406400"/>
                    <a:pt x="3251200" y="406400"/>
                  </a:cubicBezTo>
                  <a:lnTo>
                    <a:pt x="203200" y="406400"/>
                  </a:lnTo>
                  <a:cubicBezTo>
                    <a:pt x="90977" y="406400"/>
                    <a:pt x="0" y="315427"/>
                    <a:pt x="0" y="203200"/>
                  </a:cubicBezTo>
                  <a:close/>
                </a:path>
              </a:pathLst>
            </a:custGeom>
            <a:solidFill>
              <a:schemeClr val="tx2"/>
            </a:solidFill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ihandform 7">
              <a:extLst>
                <a:ext uri="{FF2B5EF4-FFF2-40B4-BE49-F238E27FC236}">
                  <a16:creationId xmlns:a16="http://schemas.microsoft.com/office/drawing/2014/main" id="{0256AADB-36F1-E32C-E1CA-A4764725708A}"/>
                </a:ext>
              </a:extLst>
            </p:cNvPr>
            <p:cNvSpPr/>
            <p:nvPr/>
          </p:nvSpPr>
          <p:spPr>
            <a:xfrm>
              <a:off x="2687888" y="7409812"/>
              <a:ext cx="456156" cy="53665"/>
            </a:xfrm>
            <a:custGeom>
              <a:avLst/>
              <a:gdLst>
                <a:gd name="connsiteX0" fmla="*/ 0 w 3454400"/>
                <a:gd name="connsiteY0" fmla="*/ 203200 h 406400"/>
                <a:gd name="connsiteX1" fmla="*/ 203200 w 3454400"/>
                <a:gd name="connsiteY1" fmla="*/ 0 h 406400"/>
                <a:gd name="connsiteX2" fmla="*/ 3251200 w 3454400"/>
                <a:gd name="connsiteY2" fmla="*/ 0 h 406400"/>
                <a:gd name="connsiteX3" fmla="*/ 3454400 w 3454400"/>
                <a:gd name="connsiteY3" fmla="*/ 203200 h 406400"/>
                <a:gd name="connsiteX4" fmla="*/ 3251200 w 3454400"/>
                <a:gd name="connsiteY4" fmla="*/ 406400 h 406400"/>
                <a:gd name="connsiteX5" fmla="*/ 203200 w 3454400"/>
                <a:gd name="connsiteY5" fmla="*/ 406400 h 406400"/>
                <a:gd name="connsiteX6" fmla="*/ 0 w 3454400"/>
                <a:gd name="connsiteY6" fmla="*/ 2032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4400" h="406400">
                  <a:moveTo>
                    <a:pt x="0" y="203200"/>
                  </a:moveTo>
                  <a:cubicBezTo>
                    <a:pt x="0" y="90973"/>
                    <a:pt x="90977" y="0"/>
                    <a:pt x="203200" y="0"/>
                  </a:cubicBezTo>
                  <a:lnTo>
                    <a:pt x="3251200" y="0"/>
                  </a:lnTo>
                  <a:cubicBezTo>
                    <a:pt x="3363427" y="0"/>
                    <a:pt x="3454400" y="90973"/>
                    <a:pt x="3454400" y="203200"/>
                  </a:cubicBezTo>
                  <a:cubicBezTo>
                    <a:pt x="3454400" y="315427"/>
                    <a:pt x="3363427" y="406400"/>
                    <a:pt x="3251200" y="406400"/>
                  </a:cubicBezTo>
                  <a:lnTo>
                    <a:pt x="203200" y="406400"/>
                  </a:lnTo>
                  <a:cubicBezTo>
                    <a:pt x="90977" y="406400"/>
                    <a:pt x="0" y="315427"/>
                    <a:pt x="0" y="2032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ihandform 8">
              <a:extLst>
                <a:ext uri="{FF2B5EF4-FFF2-40B4-BE49-F238E27FC236}">
                  <a16:creationId xmlns:a16="http://schemas.microsoft.com/office/drawing/2014/main" id="{43BB80AE-FE69-DBAA-A327-97A0B0063DC5}"/>
                </a:ext>
              </a:extLst>
            </p:cNvPr>
            <p:cNvSpPr/>
            <p:nvPr/>
          </p:nvSpPr>
          <p:spPr>
            <a:xfrm>
              <a:off x="2840288" y="7195150"/>
              <a:ext cx="214662" cy="53665"/>
            </a:xfrm>
            <a:custGeom>
              <a:avLst/>
              <a:gdLst>
                <a:gd name="connsiteX0" fmla="*/ 0 w 1625600"/>
                <a:gd name="connsiteY0" fmla="*/ 203200 h 406400"/>
                <a:gd name="connsiteX1" fmla="*/ 203200 w 1625600"/>
                <a:gd name="connsiteY1" fmla="*/ 0 h 406400"/>
                <a:gd name="connsiteX2" fmla="*/ 1422400 w 1625600"/>
                <a:gd name="connsiteY2" fmla="*/ 0 h 406400"/>
                <a:gd name="connsiteX3" fmla="*/ 1625600 w 1625600"/>
                <a:gd name="connsiteY3" fmla="*/ 203200 h 406400"/>
                <a:gd name="connsiteX4" fmla="*/ 1422400 w 1625600"/>
                <a:gd name="connsiteY4" fmla="*/ 406400 h 406400"/>
                <a:gd name="connsiteX5" fmla="*/ 203200 w 1625600"/>
                <a:gd name="connsiteY5" fmla="*/ 406400 h 406400"/>
                <a:gd name="connsiteX6" fmla="*/ 0 w 1625600"/>
                <a:gd name="connsiteY6" fmla="*/ 2032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5600" h="406400">
                  <a:moveTo>
                    <a:pt x="0" y="203200"/>
                  </a:moveTo>
                  <a:cubicBezTo>
                    <a:pt x="0" y="90973"/>
                    <a:pt x="90973" y="0"/>
                    <a:pt x="203200" y="0"/>
                  </a:cubicBezTo>
                  <a:lnTo>
                    <a:pt x="1422400" y="0"/>
                  </a:lnTo>
                  <a:cubicBezTo>
                    <a:pt x="1534627" y="0"/>
                    <a:pt x="1625600" y="90973"/>
                    <a:pt x="1625600" y="203200"/>
                  </a:cubicBezTo>
                  <a:cubicBezTo>
                    <a:pt x="1625600" y="315427"/>
                    <a:pt x="1534627" y="406400"/>
                    <a:pt x="1422400" y="406400"/>
                  </a:cubicBezTo>
                  <a:lnTo>
                    <a:pt x="203200" y="406400"/>
                  </a:lnTo>
                  <a:cubicBezTo>
                    <a:pt x="90973" y="406400"/>
                    <a:pt x="0" y="315427"/>
                    <a:pt x="0" y="203200"/>
                  </a:cubicBezTo>
                  <a:close/>
                </a:path>
              </a:pathLst>
            </a:custGeom>
            <a:solidFill>
              <a:srgbClr val="D0E8EB"/>
            </a:solidFill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ihandform 9">
              <a:extLst>
                <a:ext uri="{FF2B5EF4-FFF2-40B4-BE49-F238E27FC236}">
                  <a16:creationId xmlns:a16="http://schemas.microsoft.com/office/drawing/2014/main" id="{C5104DEA-0003-A104-DC90-08E0D1B5AC80}"/>
                </a:ext>
              </a:extLst>
            </p:cNvPr>
            <p:cNvSpPr/>
            <p:nvPr/>
          </p:nvSpPr>
          <p:spPr>
            <a:xfrm>
              <a:off x="2929382" y="7087819"/>
              <a:ext cx="214662" cy="53665"/>
            </a:xfrm>
            <a:custGeom>
              <a:avLst/>
              <a:gdLst>
                <a:gd name="connsiteX0" fmla="*/ 0 w 1625600"/>
                <a:gd name="connsiteY0" fmla="*/ 203200 h 406400"/>
                <a:gd name="connsiteX1" fmla="*/ 203200 w 1625600"/>
                <a:gd name="connsiteY1" fmla="*/ 0 h 406400"/>
                <a:gd name="connsiteX2" fmla="*/ 1422400 w 1625600"/>
                <a:gd name="connsiteY2" fmla="*/ 0 h 406400"/>
                <a:gd name="connsiteX3" fmla="*/ 1625600 w 1625600"/>
                <a:gd name="connsiteY3" fmla="*/ 203200 h 406400"/>
                <a:gd name="connsiteX4" fmla="*/ 1422400 w 1625600"/>
                <a:gd name="connsiteY4" fmla="*/ 406400 h 406400"/>
                <a:gd name="connsiteX5" fmla="*/ 203200 w 1625600"/>
                <a:gd name="connsiteY5" fmla="*/ 406400 h 406400"/>
                <a:gd name="connsiteX6" fmla="*/ 0 w 1625600"/>
                <a:gd name="connsiteY6" fmla="*/ 2032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5600" h="406400">
                  <a:moveTo>
                    <a:pt x="0" y="203200"/>
                  </a:moveTo>
                  <a:cubicBezTo>
                    <a:pt x="0" y="90977"/>
                    <a:pt x="90973" y="0"/>
                    <a:pt x="203200" y="0"/>
                  </a:cubicBezTo>
                  <a:lnTo>
                    <a:pt x="1422400" y="0"/>
                  </a:lnTo>
                  <a:cubicBezTo>
                    <a:pt x="1534627" y="0"/>
                    <a:pt x="1625600" y="90977"/>
                    <a:pt x="1625600" y="203200"/>
                  </a:cubicBezTo>
                  <a:cubicBezTo>
                    <a:pt x="1625600" y="315423"/>
                    <a:pt x="1534627" y="406400"/>
                    <a:pt x="1422400" y="406400"/>
                  </a:cubicBezTo>
                  <a:lnTo>
                    <a:pt x="203200" y="406400"/>
                  </a:lnTo>
                  <a:cubicBezTo>
                    <a:pt x="90973" y="406400"/>
                    <a:pt x="0" y="315423"/>
                    <a:pt x="0" y="203200"/>
                  </a:cubicBezTo>
                  <a:close/>
                </a:path>
              </a:pathLst>
            </a:custGeom>
            <a:solidFill>
              <a:srgbClr val="26ABB4"/>
            </a:solidFill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ihandform 11">
              <a:extLst>
                <a:ext uri="{FF2B5EF4-FFF2-40B4-BE49-F238E27FC236}">
                  <a16:creationId xmlns:a16="http://schemas.microsoft.com/office/drawing/2014/main" id="{8A4A8847-D299-A7C0-01F2-3335238A5DAF}"/>
                </a:ext>
              </a:extLst>
            </p:cNvPr>
            <p:cNvSpPr/>
            <p:nvPr/>
          </p:nvSpPr>
          <p:spPr>
            <a:xfrm>
              <a:off x="2687888" y="7087819"/>
              <a:ext cx="456156" cy="53665"/>
            </a:xfrm>
            <a:custGeom>
              <a:avLst/>
              <a:gdLst>
                <a:gd name="connsiteX0" fmla="*/ 0 w 3454400"/>
                <a:gd name="connsiteY0" fmla="*/ 203200 h 406400"/>
                <a:gd name="connsiteX1" fmla="*/ 203200 w 3454400"/>
                <a:gd name="connsiteY1" fmla="*/ 0 h 406400"/>
                <a:gd name="connsiteX2" fmla="*/ 3251200 w 3454400"/>
                <a:gd name="connsiteY2" fmla="*/ 0 h 406400"/>
                <a:gd name="connsiteX3" fmla="*/ 3454400 w 3454400"/>
                <a:gd name="connsiteY3" fmla="*/ 203200 h 406400"/>
                <a:gd name="connsiteX4" fmla="*/ 3251200 w 3454400"/>
                <a:gd name="connsiteY4" fmla="*/ 406400 h 406400"/>
                <a:gd name="connsiteX5" fmla="*/ 203200 w 3454400"/>
                <a:gd name="connsiteY5" fmla="*/ 406400 h 406400"/>
                <a:gd name="connsiteX6" fmla="*/ 0 w 3454400"/>
                <a:gd name="connsiteY6" fmla="*/ 2032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4400" h="406400">
                  <a:moveTo>
                    <a:pt x="0" y="203200"/>
                  </a:moveTo>
                  <a:cubicBezTo>
                    <a:pt x="0" y="90973"/>
                    <a:pt x="90977" y="0"/>
                    <a:pt x="203200" y="0"/>
                  </a:cubicBezTo>
                  <a:lnTo>
                    <a:pt x="3251200" y="0"/>
                  </a:lnTo>
                  <a:cubicBezTo>
                    <a:pt x="3363427" y="0"/>
                    <a:pt x="3454400" y="90973"/>
                    <a:pt x="3454400" y="203200"/>
                  </a:cubicBezTo>
                  <a:cubicBezTo>
                    <a:pt x="3454400" y="315427"/>
                    <a:pt x="3363427" y="406400"/>
                    <a:pt x="3251200" y="406400"/>
                  </a:cubicBezTo>
                  <a:lnTo>
                    <a:pt x="203200" y="406400"/>
                  </a:lnTo>
                  <a:cubicBezTo>
                    <a:pt x="90977" y="406400"/>
                    <a:pt x="0" y="315427"/>
                    <a:pt x="0" y="2032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ihandform 12">
              <a:extLst>
                <a:ext uri="{FF2B5EF4-FFF2-40B4-BE49-F238E27FC236}">
                  <a16:creationId xmlns:a16="http://schemas.microsoft.com/office/drawing/2014/main" id="{4B659BF6-52C0-FAE9-FA63-04EA38F5AC2F}"/>
                </a:ext>
              </a:extLst>
            </p:cNvPr>
            <p:cNvSpPr/>
            <p:nvPr/>
          </p:nvSpPr>
          <p:spPr>
            <a:xfrm>
              <a:off x="2687888" y="7195150"/>
              <a:ext cx="456156" cy="53665"/>
            </a:xfrm>
            <a:custGeom>
              <a:avLst/>
              <a:gdLst>
                <a:gd name="connsiteX0" fmla="*/ 0 w 3454400"/>
                <a:gd name="connsiteY0" fmla="*/ 203200 h 406400"/>
                <a:gd name="connsiteX1" fmla="*/ 203200 w 3454400"/>
                <a:gd name="connsiteY1" fmla="*/ 0 h 406400"/>
                <a:gd name="connsiteX2" fmla="*/ 3251200 w 3454400"/>
                <a:gd name="connsiteY2" fmla="*/ 0 h 406400"/>
                <a:gd name="connsiteX3" fmla="*/ 3454400 w 3454400"/>
                <a:gd name="connsiteY3" fmla="*/ 203200 h 406400"/>
                <a:gd name="connsiteX4" fmla="*/ 3251200 w 3454400"/>
                <a:gd name="connsiteY4" fmla="*/ 406400 h 406400"/>
                <a:gd name="connsiteX5" fmla="*/ 203200 w 3454400"/>
                <a:gd name="connsiteY5" fmla="*/ 406400 h 406400"/>
                <a:gd name="connsiteX6" fmla="*/ 0 w 3454400"/>
                <a:gd name="connsiteY6" fmla="*/ 2032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4400" h="406400">
                  <a:moveTo>
                    <a:pt x="0" y="203200"/>
                  </a:moveTo>
                  <a:cubicBezTo>
                    <a:pt x="0" y="90973"/>
                    <a:pt x="90977" y="0"/>
                    <a:pt x="203200" y="0"/>
                  </a:cubicBezTo>
                  <a:lnTo>
                    <a:pt x="3251200" y="0"/>
                  </a:lnTo>
                  <a:cubicBezTo>
                    <a:pt x="3363427" y="0"/>
                    <a:pt x="3454400" y="90973"/>
                    <a:pt x="3454400" y="203200"/>
                  </a:cubicBezTo>
                  <a:cubicBezTo>
                    <a:pt x="3454400" y="315427"/>
                    <a:pt x="3363427" y="406400"/>
                    <a:pt x="3251200" y="406400"/>
                  </a:cubicBezTo>
                  <a:lnTo>
                    <a:pt x="203200" y="406400"/>
                  </a:lnTo>
                  <a:cubicBezTo>
                    <a:pt x="90977" y="406400"/>
                    <a:pt x="0" y="315427"/>
                    <a:pt x="0" y="203200"/>
                  </a:cubicBezTo>
                  <a:close/>
                </a:path>
              </a:pathLst>
            </a:custGeom>
            <a:solidFill>
              <a:schemeClr val="accent4"/>
            </a:solidFill>
            <a:ln w="203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13" name="Gerade Verbindung 13">
            <a:extLst>
              <a:ext uri="{FF2B5EF4-FFF2-40B4-BE49-F238E27FC236}">
                <a16:creationId xmlns:a16="http://schemas.microsoft.com/office/drawing/2014/main" id="{060D6D2A-B6BB-2252-4513-98D45A2A7A88}"/>
              </a:ext>
            </a:extLst>
          </p:cNvPr>
          <p:cNvCxnSpPr>
            <a:cxnSpLocks/>
          </p:cNvCxnSpPr>
          <p:nvPr userDrawn="1"/>
        </p:nvCxnSpPr>
        <p:spPr>
          <a:xfrm>
            <a:off x="2182950" y="1268413"/>
            <a:ext cx="1080000" cy="0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ED33ECB-8406-E93F-6D7E-59D813D858A4}"/>
              </a:ext>
            </a:extLst>
          </p:cNvPr>
          <p:cNvSpPr txBox="1"/>
          <p:nvPr userDrawn="1"/>
        </p:nvSpPr>
        <p:spPr>
          <a:xfrm>
            <a:off x="6735097" y="5347112"/>
            <a:ext cx="4608512" cy="643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4D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München, Oktober 2024 </a:t>
            </a:r>
            <a:b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4D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4D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(Version zur fachlichen Begutachtung)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vertraulich, noch nicht veröffentlicht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FA54112-3597-0334-EECE-0A1D39D20D6F}"/>
              </a:ext>
            </a:extLst>
          </p:cNvPr>
          <p:cNvSpPr txBox="1"/>
          <p:nvPr userDrawn="1"/>
        </p:nvSpPr>
        <p:spPr>
          <a:xfrm>
            <a:off x="2410329" y="4658814"/>
            <a:ext cx="384962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Copyright: BLM Stiftung Medienpädagogik Bayern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Alle Rechte vorbehalten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in der Präsentation verwendeten Bilder sind urheberrechtlich geschützt und dürfen nicht von dieser getrennt verwendet werden.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47DCAE9-8CC2-D186-0211-F994406F9889}"/>
              </a:ext>
            </a:extLst>
          </p:cNvPr>
          <p:cNvSpPr txBox="1"/>
          <p:nvPr userDrawn="1"/>
        </p:nvSpPr>
        <p:spPr>
          <a:xfrm>
            <a:off x="2410329" y="5676789"/>
            <a:ext cx="3492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Gefördert von der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Bayerischen Staatskanzlei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3F661F9-D3A8-70B5-C910-BA4247EC6F24}"/>
              </a:ext>
            </a:extLst>
          </p:cNvPr>
          <p:cNvSpPr txBox="1"/>
          <p:nvPr userDrawn="1"/>
        </p:nvSpPr>
        <p:spPr>
          <a:xfrm>
            <a:off x="6735097" y="4519315"/>
            <a:ext cx="46085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 wird darauf hingewiesen, dass alle Angaben trotz sorgfältiger Bearbeitung ohne Gewähr erfolgen und eine Haftung der Herausgeberin und der Autorinnen bzw. Autoren ausgeschlossen ist.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1D53391-1382-AC6B-1468-9AB3BAFF4677}"/>
              </a:ext>
            </a:extLst>
          </p:cNvPr>
          <p:cNvSpPr txBox="1"/>
          <p:nvPr userDrawn="1"/>
        </p:nvSpPr>
        <p:spPr>
          <a:xfrm>
            <a:off x="1276726" y="1778093"/>
            <a:ext cx="503864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Konzeption: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BLM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Stiftung Medienpädagogik Bayern und Erdt ArtWorks GmbH &amp; Co. KG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Grafische Gestaltung: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Erdt ArtWorks GmbH &amp; Co. KG</a:t>
            </a:r>
            <a:endParaRPr lang="de-DE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Bildnachweise: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Bei der Herstellung der Bilder wurde im Juli 2024 das Programm Adobe Firefly eingesetzt.</a:t>
            </a:r>
          </a:p>
          <a:p>
            <a:pPr>
              <a:spcBef>
                <a:spcPts val="300"/>
              </a:spcBef>
            </a:pP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de-DE" sz="1000" dirty="0"/>
              <a:t>Das digitale Arbeitsmaterial „</a:t>
            </a:r>
            <a:r>
              <a:rPr lang="de-DE" sz="1000" dirty="0" err="1"/>
              <a:t>Memes</a:t>
            </a:r>
            <a:r>
              <a:rPr lang="de-DE" sz="1000" dirty="0"/>
              <a:t> erstellen“ ist Teil des Moduls „Ich als Urheber – Urheberrechte kennen und reflektieren“ des Medienführerscheins Bayern für die </a:t>
            </a:r>
            <a:br>
              <a:rPr lang="de-DE" sz="1000" dirty="0"/>
            </a:br>
            <a:r>
              <a:rPr lang="de-DE" sz="1000" dirty="0"/>
              <a:t>8., 9. und 10. Jahrgangsstufe.</a:t>
            </a: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204FBDD2-ED1D-C6A8-6F1D-D6F3A05B41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6" t="5182" r="2079" b="10069"/>
          <a:stretch/>
        </p:blipFill>
        <p:spPr>
          <a:xfrm>
            <a:off x="1296366" y="5740553"/>
            <a:ext cx="935565" cy="180249"/>
          </a:xfrm>
          <a:prstGeom prst="rect">
            <a:avLst/>
          </a:prstGeom>
        </p:spPr>
      </p:pic>
      <p:pic>
        <p:nvPicPr>
          <p:cNvPr id="20" name="Grafik 19" descr="Ein Bild, das Schrift, Screenshot, Text, Grafiken enthält.&#10;&#10;Automatisch generierte Beschreibung">
            <a:extLst>
              <a:ext uri="{FF2B5EF4-FFF2-40B4-BE49-F238E27FC236}">
                <a16:creationId xmlns:a16="http://schemas.microsoft.com/office/drawing/2014/main" id="{5B87C0BE-4FAC-DDF3-1715-695EE7A87F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66" y="4695316"/>
            <a:ext cx="817200" cy="2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2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7446">
          <p15:clr>
            <a:srgbClr val="FBAE40"/>
          </p15:clr>
        </p15:guide>
        <p15:guide id="6" pos="234">
          <p15:clr>
            <a:srgbClr val="FBAE40"/>
          </p15:clr>
        </p15:guide>
        <p15:guide id="7" pos="3727">
          <p15:clr>
            <a:srgbClr val="FBAE40"/>
          </p15:clr>
        </p15:guide>
        <p15:guide id="8" pos="3953">
          <p15:clr>
            <a:srgbClr val="FBAE40"/>
          </p15:clr>
        </p15:guide>
        <p15:guide id="9" orient="horz" pos="79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55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pos="3953" userDrawn="1">
          <p15:clr>
            <a:srgbClr val="F26B43"/>
          </p15:clr>
        </p15:guide>
        <p15:guide id="6" pos="3727" userDrawn="1">
          <p15:clr>
            <a:srgbClr val="F26B43"/>
          </p15:clr>
        </p15:guide>
        <p15:guide id="7" orient="horz" pos="232" userDrawn="1">
          <p15:clr>
            <a:srgbClr val="F26B43"/>
          </p15:clr>
        </p15:guide>
        <p15:guide id="8" orient="horz" pos="799" userDrawn="1">
          <p15:clr>
            <a:srgbClr val="F26B43"/>
          </p15:clr>
        </p15:guide>
        <p15:guide id="9" orient="horz" pos="4088" userDrawn="1">
          <p15:clr>
            <a:srgbClr val="F26B43"/>
          </p15:clr>
        </p15:guide>
        <p15:guide id="10" orient="horz" pos="2273" userDrawn="1">
          <p15:clr>
            <a:srgbClr val="F26B43"/>
          </p15:clr>
        </p15:guide>
        <p15:guide id="11" pos="801" userDrawn="1">
          <p15:clr>
            <a:srgbClr val="A4A3A4"/>
          </p15:clr>
        </p15:guide>
        <p15:guide id="12" pos="6856" userDrawn="1">
          <p15:clr>
            <a:srgbClr val="A4A3A4"/>
          </p15:clr>
        </p15:guide>
        <p15:guide id="13" orient="horz" pos="1139" userDrawn="1">
          <p15:clr>
            <a:srgbClr val="A4A3A4"/>
          </p15:clr>
        </p15:guide>
        <p15:guide id="14" orient="horz" pos="3748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B193190D-6829-0834-0B51-5F65665AC05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084" y="368301"/>
            <a:ext cx="2621441" cy="555290"/>
          </a:xfrm>
          <a:prstGeom prst="rect">
            <a:avLst/>
          </a:prstGeom>
        </p:spPr>
      </p:pic>
      <p:sp>
        <p:nvSpPr>
          <p:cNvPr id="3" name="Freihandform 1">
            <a:extLst>
              <a:ext uri="{FF2B5EF4-FFF2-40B4-BE49-F238E27FC236}">
                <a16:creationId xmlns:a16="http://schemas.microsoft.com/office/drawing/2014/main" id="{10731848-FAD8-5D9B-FF6B-537F50E9640F}"/>
              </a:ext>
            </a:extLst>
          </p:cNvPr>
          <p:cNvSpPr/>
          <p:nvPr userDrawn="1"/>
        </p:nvSpPr>
        <p:spPr>
          <a:xfrm>
            <a:off x="11593127" y="6306450"/>
            <a:ext cx="601638" cy="551551"/>
          </a:xfrm>
          <a:custGeom>
            <a:avLst/>
            <a:gdLst>
              <a:gd name="connsiteX0" fmla="*/ 556330 w 556330"/>
              <a:gd name="connsiteY0" fmla="*/ 0 h 510015"/>
              <a:gd name="connsiteX1" fmla="*/ 556330 w 556330"/>
              <a:gd name="connsiteY1" fmla="*/ 510015 h 510015"/>
              <a:gd name="connsiteX2" fmla="*/ 0 w 556330"/>
              <a:gd name="connsiteY2" fmla="*/ 510015 h 510015"/>
              <a:gd name="connsiteX3" fmla="*/ 30307 w 556330"/>
              <a:gd name="connsiteY3" fmla="*/ 443750 h 510015"/>
              <a:gd name="connsiteX4" fmla="*/ 495700 w 556330"/>
              <a:gd name="connsiteY4" fmla="*/ 22003 h 5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330" h="510015">
                <a:moveTo>
                  <a:pt x="556330" y="0"/>
                </a:moveTo>
                <a:lnTo>
                  <a:pt x="556330" y="510015"/>
                </a:lnTo>
                <a:lnTo>
                  <a:pt x="0" y="510015"/>
                </a:lnTo>
                <a:lnTo>
                  <a:pt x="30307" y="443750"/>
                </a:lnTo>
                <a:cubicBezTo>
                  <a:pt x="133629" y="256269"/>
                  <a:pt x="297564" y="106883"/>
                  <a:pt x="495700" y="2200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F0FC19A-6442-43F3-0445-772EAF2526BC}"/>
              </a:ext>
            </a:extLst>
          </p:cNvPr>
          <p:cNvSpPr txBox="1"/>
          <p:nvPr userDrawn="1"/>
        </p:nvSpPr>
        <p:spPr>
          <a:xfrm>
            <a:off x="11827934" y="6599159"/>
            <a:ext cx="29372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163120CE-475D-384F-86E6-0C1F7406C81D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‹Nr.›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9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pos="3727" userDrawn="1">
          <p15:clr>
            <a:srgbClr val="F26B43"/>
          </p15:clr>
        </p15:guide>
        <p15:guide id="6" pos="3953" userDrawn="1">
          <p15:clr>
            <a:srgbClr val="F26B43"/>
          </p15:clr>
        </p15:guide>
        <p15:guide id="7" orient="horz" pos="232" userDrawn="1">
          <p15:clr>
            <a:srgbClr val="F26B43"/>
          </p15:clr>
        </p15:guide>
        <p15:guide id="8" orient="horz" pos="799" userDrawn="1">
          <p15:clr>
            <a:srgbClr val="F26B43"/>
          </p15:clr>
        </p15:guide>
        <p15:guide id="9" orient="horz" pos="4088" userDrawn="1">
          <p15:clr>
            <a:srgbClr val="F26B43"/>
          </p15:clr>
        </p15:guide>
        <p15:guide id="10" orient="horz" pos="2273" userDrawn="1">
          <p15:clr>
            <a:srgbClr val="F26B43"/>
          </p15:clr>
        </p15:guide>
        <p15:guide id="11" pos="801" userDrawn="1">
          <p15:clr>
            <a:srgbClr val="A4A3A4"/>
          </p15:clr>
        </p15:guide>
        <p15:guide id="12" pos="6856" userDrawn="1">
          <p15:clr>
            <a:srgbClr val="A4A3A4"/>
          </p15:clr>
        </p15:guide>
        <p15:guide id="13" orient="horz" pos="1139" userDrawn="1">
          <p15:clr>
            <a:srgbClr val="A4A3A4"/>
          </p15:clr>
        </p15:guide>
        <p15:guide id="14" orient="horz" pos="3748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EAEE51D3-0925-51B9-FBA4-6D537A0587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084" y="368301"/>
            <a:ext cx="2621441" cy="555290"/>
          </a:xfrm>
          <a:prstGeom prst="rect">
            <a:avLst/>
          </a:prstGeom>
        </p:spPr>
      </p:pic>
      <p:sp>
        <p:nvSpPr>
          <p:cNvPr id="8" name="Freihandform 1">
            <a:extLst>
              <a:ext uri="{FF2B5EF4-FFF2-40B4-BE49-F238E27FC236}">
                <a16:creationId xmlns:a16="http://schemas.microsoft.com/office/drawing/2014/main" id="{6B866AFA-FF4E-3330-8AA6-F078684294B0}"/>
              </a:ext>
            </a:extLst>
          </p:cNvPr>
          <p:cNvSpPr/>
          <p:nvPr userDrawn="1"/>
        </p:nvSpPr>
        <p:spPr>
          <a:xfrm>
            <a:off x="11593127" y="6306450"/>
            <a:ext cx="601638" cy="551551"/>
          </a:xfrm>
          <a:custGeom>
            <a:avLst/>
            <a:gdLst>
              <a:gd name="connsiteX0" fmla="*/ 556330 w 556330"/>
              <a:gd name="connsiteY0" fmla="*/ 0 h 510015"/>
              <a:gd name="connsiteX1" fmla="*/ 556330 w 556330"/>
              <a:gd name="connsiteY1" fmla="*/ 510015 h 510015"/>
              <a:gd name="connsiteX2" fmla="*/ 0 w 556330"/>
              <a:gd name="connsiteY2" fmla="*/ 510015 h 510015"/>
              <a:gd name="connsiteX3" fmla="*/ 30307 w 556330"/>
              <a:gd name="connsiteY3" fmla="*/ 443750 h 510015"/>
              <a:gd name="connsiteX4" fmla="*/ 495700 w 556330"/>
              <a:gd name="connsiteY4" fmla="*/ 22003 h 5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330" h="510015">
                <a:moveTo>
                  <a:pt x="556330" y="0"/>
                </a:moveTo>
                <a:lnTo>
                  <a:pt x="556330" y="510015"/>
                </a:lnTo>
                <a:lnTo>
                  <a:pt x="0" y="510015"/>
                </a:lnTo>
                <a:lnTo>
                  <a:pt x="30307" y="443750"/>
                </a:lnTo>
                <a:cubicBezTo>
                  <a:pt x="133629" y="256269"/>
                  <a:pt x="297564" y="106883"/>
                  <a:pt x="495700" y="2200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8F82691-F7C5-ADEB-8192-78C1D1E42C21}"/>
              </a:ext>
            </a:extLst>
          </p:cNvPr>
          <p:cNvSpPr txBox="1"/>
          <p:nvPr userDrawn="1"/>
        </p:nvSpPr>
        <p:spPr>
          <a:xfrm>
            <a:off x="11827934" y="6599159"/>
            <a:ext cx="29372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163120CE-475D-384F-86E6-0C1F7406C81D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‹Nr.›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38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pos="3727" userDrawn="1">
          <p15:clr>
            <a:srgbClr val="F26B43"/>
          </p15:clr>
        </p15:guide>
        <p15:guide id="6" pos="3953" userDrawn="1">
          <p15:clr>
            <a:srgbClr val="F26B43"/>
          </p15:clr>
        </p15:guide>
        <p15:guide id="7" orient="horz" pos="232" userDrawn="1">
          <p15:clr>
            <a:srgbClr val="F26B43"/>
          </p15:clr>
        </p15:guide>
        <p15:guide id="8" orient="horz" pos="799" userDrawn="1">
          <p15:clr>
            <a:srgbClr val="F26B43"/>
          </p15:clr>
        </p15:guide>
        <p15:guide id="9" orient="horz" pos="2273" userDrawn="1">
          <p15:clr>
            <a:srgbClr val="F26B43"/>
          </p15:clr>
        </p15:guide>
        <p15:guide id="10" orient="horz" pos="3748" userDrawn="1">
          <p15:clr>
            <a:srgbClr val="A4A3A4"/>
          </p15:clr>
        </p15:guide>
        <p15:guide id="11" pos="801" userDrawn="1">
          <p15:clr>
            <a:srgbClr val="A4A3A4"/>
          </p15:clr>
        </p15:guide>
        <p15:guide id="12" pos="6856" userDrawn="1">
          <p15:clr>
            <a:srgbClr val="A4A3A4"/>
          </p15:clr>
        </p15:guide>
        <p15:guide id="13" orient="horz" pos="4088" userDrawn="1">
          <p15:clr>
            <a:srgbClr val="A4A3A4"/>
          </p15:clr>
        </p15:guide>
        <p15:guide id="14" orient="horz" pos="113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CD61C620-62FA-7E44-1BD6-862F512A9AA9}"/>
              </a:ext>
            </a:extLst>
          </p:cNvPr>
          <p:cNvSpPr txBox="1">
            <a:spLocks/>
          </p:cNvSpPr>
          <p:nvPr/>
        </p:nvSpPr>
        <p:spPr>
          <a:xfrm>
            <a:off x="551644" y="7967106"/>
            <a:ext cx="9144000" cy="1914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6600" b="1" kern="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3B74ADB3-73E2-6AF1-C222-A820ACA98D4E}"/>
              </a:ext>
            </a:extLst>
          </p:cNvPr>
          <p:cNvSpPr txBox="1">
            <a:spLocks/>
          </p:cNvSpPr>
          <p:nvPr/>
        </p:nvSpPr>
        <p:spPr>
          <a:xfrm>
            <a:off x="551644" y="10285648"/>
            <a:ext cx="9144000" cy="6208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88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Tablet, Person enthält.&#10;&#10;Automatisch generierte Beschreibung">
            <a:extLst>
              <a:ext uri="{FF2B5EF4-FFF2-40B4-BE49-F238E27FC236}">
                <a16:creationId xmlns:a16="http://schemas.microsoft.com/office/drawing/2014/main" id="{6FB2B18F-3ADA-3CA0-F856-B04D5B9DBD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0" t="-112" r="10318" b="29711"/>
          <a:stretch/>
        </p:blipFill>
        <p:spPr>
          <a:xfrm>
            <a:off x="1271588" y="3429000"/>
            <a:ext cx="1710001" cy="1710000"/>
          </a:xfrm>
          <a:prstGeom prst="rect">
            <a:avLst/>
          </a:prstGeom>
        </p:spPr>
      </p:pic>
      <p:pic>
        <p:nvPicPr>
          <p:cNvPr id="6" name="Grafik 5" descr="Ein Bild, das Text, Design enthält.&#10;&#10;Automatisch generierte Beschreibung">
            <a:extLst>
              <a:ext uri="{FF2B5EF4-FFF2-40B4-BE49-F238E27FC236}">
                <a16:creationId xmlns:a16="http://schemas.microsoft.com/office/drawing/2014/main" id="{FC234FA5-84DF-416A-9EAC-17DC920FBF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2422" r="16085" b="29747"/>
          <a:stretch/>
        </p:blipFill>
        <p:spPr>
          <a:xfrm>
            <a:off x="3905691" y="3429000"/>
            <a:ext cx="1710000" cy="1710000"/>
          </a:xfrm>
          <a:prstGeom prst="rect">
            <a:avLst/>
          </a:prstGeom>
        </p:spPr>
      </p:pic>
      <p:pic>
        <p:nvPicPr>
          <p:cNvPr id="7" name="Grafik 6" descr="Ein Bild, das Menschliches Gesicht, Person, Kleidung, Sonnenbrille enthält.&#10;&#10;Automatisch generierte Beschreibung">
            <a:extLst>
              <a:ext uri="{FF2B5EF4-FFF2-40B4-BE49-F238E27FC236}">
                <a16:creationId xmlns:a16="http://schemas.microsoft.com/office/drawing/2014/main" id="{1BAB0D75-7C26-83E1-C80B-1E92D2C50B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6" r="10396" b="29492"/>
          <a:stretch/>
        </p:blipFill>
        <p:spPr>
          <a:xfrm>
            <a:off x="6539793" y="3429000"/>
            <a:ext cx="1710002" cy="1710000"/>
          </a:xfrm>
          <a:prstGeom prst="rect">
            <a:avLst/>
          </a:prstGeom>
        </p:spPr>
      </p:pic>
      <p:pic>
        <p:nvPicPr>
          <p:cNvPr id="8" name="Grafik 7" descr="Ein Bild, das Menschliches Gesicht, Brille, Kleidung, Mann enthält.&#10;&#10;Automatisch generierte Beschreibung">
            <a:extLst>
              <a:ext uri="{FF2B5EF4-FFF2-40B4-BE49-F238E27FC236}">
                <a16:creationId xmlns:a16="http://schemas.microsoft.com/office/drawing/2014/main" id="{24F481CA-B803-F9DD-96B4-08F8B63970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4" r="14664" b="29328"/>
          <a:stretch/>
        </p:blipFill>
        <p:spPr>
          <a:xfrm>
            <a:off x="9173898" y="3429000"/>
            <a:ext cx="1710002" cy="17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7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Tablet, Person enthält.&#10;&#10;Automatisch generierte Beschreibung">
            <a:extLst>
              <a:ext uri="{FF2B5EF4-FFF2-40B4-BE49-F238E27FC236}">
                <a16:creationId xmlns:a16="http://schemas.microsoft.com/office/drawing/2014/main" id="{68B6A024-8BE1-B4CE-1B3C-A95FAEAED8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0477" y="1268413"/>
            <a:ext cx="5231047" cy="5231045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9B98E96-F6CC-A76E-84C8-B8E399CA83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26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Design enthält.&#10;&#10;Automatisch generierte Beschreibung">
            <a:extLst>
              <a:ext uri="{FF2B5EF4-FFF2-40B4-BE49-F238E27FC236}">
                <a16:creationId xmlns:a16="http://schemas.microsoft.com/office/drawing/2014/main" id="{8A0A10AD-08D8-13C4-2468-AE772A8E2F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3" r="14673" b="29345"/>
          <a:stretch/>
        </p:blipFill>
        <p:spPr>
          <a:xfrm>
            <a:off x="3480600" y="1268537"/>
            <a:ext cx="5230800" cy="523080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9B1BBFF-D0DE-49B1-7763-75CFE23E08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977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Menschliches Gesicht, Person, Kleidung, Sonnenbrille enthält.&#10;&#10;Automatisch generierte Beschreibung">
            <a:extLst>
              <a:ext uri="{FF2B5EF4-FFF2-40B4-BE49-F238E27FC236}">
                <a16:creationId xmlns:a16="http://schemas.microsoft.com/office/drawing/2014/main" id="{40777354-3023-C9E9-0AB5-223896608E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0597" y="1268660"/>
            <a:ext cx="5230806" cy="523080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FF7B293-6D70-783A-48D8-6972EAB234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627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Menschliches Gesicht, Brille, Kleidung, Mann enthält.&#10;&#10;Automatisch generierte Beschreibung">
            <a:extLst>
              <a:ext uri="{FF2B5EF4-FFF2-40B4-BE49-F238E27FC236}">
                <a16:creationId xmlns:a16="http://schemas.microsoft.com/office/drawing/2014/main" id="{7F412555-EB8B-9F03-4E9D-3C9B1E70D0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0597" y="1268660"/>
            <a:ext cx="5230806" cy="5230800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DB00171-D9D9-1DAD-064F-1093B1E22A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08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18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8.+9.+10. Jahrgangsstufe">
  <a:themeElements>
    <a:clrScheme name="Stiftung Medienpädagogik">
      <a:dk1>
        <a:srgbClr val="000000"/>
      </a:dk1>
      <a:lt1>
        <a:srgbClr val="FFFFFF"/>
      </a:lt1>
      <a:dk2>
        <a:srgbClr val="004D87"/>
      </a:dk2>
      <a:lt2>
        <a:srgbClr val="004D87"/>
      </a:lt2>
      <a:accent1>
        <a:srgbClr val="EA5901"/>
      </a:accent1>
      <a:accent2>
        <a:srgbClr val="FFFFFF"/>
      </a:accent2>
      <a:accent3>
        <a:srgbClr val="D6DFE7"/>
      </a:accent3>
      <a:accent4>
        <a:srgbClr val="C7CFDB"/>
      </a:accent4>
      <a:accent5>
        <a:srgbClr val="A5B2C8"/>
      </a:accent5>
      <a:accent6>
        <a:srgbClr val="004D87"/>
      </a:accent6>
      <a:hlink>
        <a:srgbClr val="EA5901"/>
      </a:hlink>
      <a:folHlink>
        <a:srgbClr val="EA5901"/>
      </a:folHlink>
    </a:clrScheme>
    <a:fontScheme name="Stiftung Medienpädagogi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halt">
  <a:themeElements>
    <a:clrScheme name="Stiftung Medienpädagogik">
      <a:dk1>
        <a:srgbClr val="000000"/>
      </a:dk1>
      <a:lt1>
        <a:srgbClr val="FFFFFF"/>
      </a:lt1>
      <a:dk2>
        <a:srgbClr val="004D87"/>
      </a:dk2>
      <a:lt2>
        <a:srgbClr val="004D87"/>
      </a:lt2>
      <a:accent1>
        <a:srgbClr val="EA5901"/>
      </a:accent1>
      <a:accent2>
        <a:srgbClr val="FFFFFF"/>
      </a:accent2>
      <a:accent3>
        <a:srgbClr val="D6DFE7"/>
      </a:accent3>
      <a:accent4>
        <a:srgbClr val="C7CFDB"/>
      </a:accent4>
      <a:accent5>
        <a:srgbClr val="A5B2C8"/>
      </a:accent5>
      <a:accent6>
        <a:srgbClr val="004D87"/>
      </a:accent6>
      <a:hlink>
        <a:srgbClr val="EA5901"/>
      </a:hlink>
      <a:folHlink>
        <a:srgbClr val="EA5901"/>
      </a:folHlink>
    </a:clrScheme>
    <a:fontScheme name="Stiftung Medienpädagogi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mpressum">
  <a:themeElements>
    <a:clrScheme name="Medienführerschein">
      <a:dk1>
        <a:sysClr val="windowText" lastClr="000000"/>
      </a:dk1>
      <a:lt1>
        <a:srgbClr val="FFFFFF"/>
      </a:lt1>
      <a:dk2>
        <a:srgbClr val="004D87"/>
      </a:dk2>
      <a:lt2>
        <a:srgbClr val="004D87"/>
      </a:lt2>
      <a:accent1>
        <a:srgbClr val="EA5901"/>
      </a:accent1>
      <a:accent2>
        <a:srgbClr val="FFFFFF"/>
      </a:accent2>
      <a:accent3>
        <a:srgbClr val="D6DFE7"/>
      </a:accent3>
      <a:accent4>
        <a:srgbClr val="C7CFDB"/>
      </a:accent4>
      <a:accent5>
        <a:srgbClr val="A5B2C8"/>
      </a:accent5>
      <a:accent6>
        <a:srgbClr val="004D87"/>
      </a:accent6>
      <a:hlink>
        <a:srgbClr val="004D87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B86B1BD84EAB49BF7F572F2FA1FFA5" ma:contentTypeVersion="13" ma:contentTypeDescription="Ein neues Dokument erstellen." ma:contentTypeScope="" ma:versionID="b0eb71cf2e5070f53a650e62b26d888e">
  <xsd:schema xmlns:xsd="http://www.w3.org/2001/XMLSchema" xmlns:xs="http://www.w3.org/2001/XMLSchema" xmlns:p="http://schemas.microsoft.com/office/2006/metadata/properties" xmlns:ns2="96595aef-afd3-4113-974d-a5e6f881b81d" xmlns:ns3="03893f12-d35b-4616-8baf-4e19936fcf33" targetNamespace="http://schemas.microsoft.com/office/2006/metadata/properties" ma:root="true" ma:fieldsID="93c24e4e1fe453e0dfe327a45331533c" ns2:_="" ns3:_="">
    <xsd:import namespace="96595aef-afd3-4113-974d-a5e6f881b81d"/>
    <xsd:import namespace="03893f12-d35b-4616-8baf-4e19936fcf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595aef-afd3-4113-974d-a5e6f881b8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8d7697f1-d2a4-4712-a462-74b92afa5e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893f12-d35b-4616-8baf-4e19936fcf3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8d45ebd-dc59-4fb6-ac05-3dd969256a60}" ma:internalName="TaxCatchAll" ma:showField="CatchAllData" ma:web="03893f12-d35b-4616-8baf-4e19936fcf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595aef-afd3-4113-974d-a5e6f881b81d">
      <Terms xmlns="http://schemas.microsoft.com/office/infopath/2007/PartnerControls"/>
    </lcf76f155ced4ddcb4097134ff3c332f>
    <TaxCatchAll xmlns="03893f12-d35b-4616-8baf-4e19936fcf33" xsi:nil="true"/>
  </documentManagement>
</p:properties>
</file>

<file path=customXml/itemProps1.xml><?xml version="1.0" encoding="utf-8"?>
<ds:datastoreItem xmlns:ds="http://schemas.openxmlformats.org/officeDocument/2006/customXml" ds:itemID="{6CFA8202-A9A2-4A35-8F2B-60D89BF520CC}"/>
</file>

<file path=customXml/itemProps2.xml><?xml version="1.0" encoding="utf-8"?>
<ds:datastoreItem xmlns:ds="http://schemas.openxmlformats.org/officeDocument/2006/customXml" ds:itemID="{6C46BB5C-ACB0-4242-AAAE-5B30D432D160}"/>
</file>

<file path=customXml/itemProps3.xml><?xml version="1.0" encoding="utf-8"?>
<ds:datastoreItem xmlns:ds="http://schemas.openxmlformats.org/officeDocument/2006/customXml" ds:itemID="{B121355C-28AF-4593-BF1F-115F3FC2832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Breitbild</PresentationFormat>
  <Paragraphs>6</Paragraphs>
  <Slides>7</Slides>
  <Notes>6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8.+9.+10. Jahrgangsstufe</vt:lpstr>
      <vt:lpstr>Inhalt</vt:lpstr>
      <vt:lpstr>Impressum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BLM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Spitzauer Anna-Lisa</dc:creator>
  <cp:lastModifiedBy>Spitzauer Anna-Lisa</cp:lastModifiedBy>
  <cp:revision>448</cp:revision>
  <dcterms:created xsi:type="dcterms:W3CDTF">2022-06-09T07:44:16Z</dcterms:created>
  <dcterms:modified xsi:type="dcterms:W3CDTF">2024-10-22T14:34:40Z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0x01010055B86B1BD84EAB49BF7F572F2FA1FFA5</vt:lpwstr>
  </property>
</Properties>
</file>