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65" r:id="rId1"/>
  </p:sldMasterIdLst>
  <p:notesMasterIdLst>
    <p:notesMasterId r:id="rId9"/>
  </p:notesMasterIdLst>
  <p:handoutMasterIdLst>
    <p:handoutMasterId r:id="rId10"/>
  </p:handoutMasterIdLst>
  <p:sldIdLst>
    <p:sldId id="303" r:id="rId2"/>
    <p:sldId id="304" r:id="rId3"/>
    <p:sldId id="306" r:id="rId4"/>
    <p:sldId id="307" r:id="rId5"/>
    <p:sldId id="308" r:id="rId6"/>
    <p:sldId id="309" r:id="rId7"/>
    <p:sldId id="310" r:id="rId8"/>
  </p:sldIdLst>
  <p:sldSz cx="9145588" cy="6859588"/>
  <p:notesSz cx="6735763" cy="9866313"/>
  <p:defaultTextStyle>
    <a:defPPr>
      <a:defRPr lang="en-US"/>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p:defaultTextStyle>
  <p:extLst>
    <p:ext uri="{EFAFB233-063F-42B5-8137-9DF3F51BA10A}">
      <p15:sldGuideLst xmlns:p15="http://schemas.microsoft.com/office/powerpoint/2012/main" xmlns="">
        <p15:guide id="1" orient="horz" pos="2161" userDrawn="1">
          <p15:clr>
            <a:srgbClr val="A4A3A4"/>
          </p15:clr>
        </p15:guide>
        <p15:guide id="2" pos="2881" userDrawn="1">
          <p15:clr>
            <a:srgbClr val="A4A3A4"/>
          </p15:clr>
        </p15:guide>
        <p15:guide id="3" pos="300" userDrawn="1">
          <p15:clr>
            <a:srgbClr val="A4A3A4"/>
          </p15:clr>
        </p15:guide>
      </p15:sldGuideLst>
    </p:ext>
    <p:ext uri="{2D200454-40CA-4A62-9FC3-DE9A4176ACB9}">
      <p15:notesGuideLst xmlns:p15="http://schemas.microsoft.com/office/powerpoint/2012/main" xmlns=""/>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Reisel Lina" initials="RL" lastIdx="6"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4388"/>
    <a:srgbClr val="CBD7D6"/>
    <a:srgbClr val="5A6A6A"/>
    <a:srgbClr val="484848"/>
    <a:srgbClr val="FF6300"/>
    <a:srgbClr val="ACBCB8"/>
    <a:srgbClr val="A4BBC8"/>
    <a:srgbClr val="FFCC00"/>
    <a:srgbClr val="FF99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771" autoAdjust="0"/>
    <p:restoredTop sz="94542" autoAdjust="0"/>
  </p:normalViewPr>
  <p:slideViewPr>
    <p:cSldViewPr>
      <p:cViewPr>
        <p:scale>
          <a:sx n="90" d="100"/>
          <a:sy n="90" d="100"/>
        </p:scale>
        <p:origin x="-114" y="-348"/>
      </p:cViewPr>
      <p:guideLst>
        <p:guide orient="horz" pos="2161"/>
        <p:guide pos="2881"/>
        <p:guide pos="30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2652"/>
    </p:cViewPr>
  </p:sorterViewPr>
  <p:notesViewPr>
    <p:cSldViewPr>
      <p:cViewPr varScale="1">
        <p:scale>
          <a:sx n="66" d="100"/>
          <a:sy n="66" d="100"/>
        </p:scale>
        <p:origin x="0" y="0"/>
      </p:cViewPr>
      <p:guideLst/>
    </p:cSldViewPr>
  </p:notesViewPr>
  <p:gridSpacing cx="45005" cy="45005"/>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commentAuthors" Target="commentAuthors.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notesMaster" Target="notesMasters/notesMaster1.xml"/><Relationship Id="rId14"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46" name="Rectangle 2"/>
          <p:cNvSpPr>
            <a:spLocks noGrp="1" noChangeArrowheads="1"/>
          </p:cNvSpPr>
          <p:nvPr>
            <p:ph type="hdr" sz="quarter"/>
          </p:nvPr>
        </p:nvSpPr>
        <p:spPr bwMode="auto">
          <a:xfrm>
            <a:off x="1" y="0"/>
            <a:ext cx="2917789" cy="4941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179" tIns="46089" rIns="92179" bIns="46089" numCol="1" anchor="t" anchorCtr="0" compatLnSpc="1">
            <a:prstTxWarp prst="textNoShape">
              <a:avLst/>
            </a:prstTxWarp>
          </a:bodyPr>
          <a:lstStyle>
            <a:lvl1pPr defTabSz="922508">
              <a:defRPr sz="1200">
                <a:latin typeface="Times" pitchFamily="18" charset="0"/>
              </a:defRPr>
            </a:lvl1pPr>
          </a:lstStyle>
          <a:p>
            <a:pPr>
              <a:defRPr/>
            </a:pPr>
            <a:endParaRPr lang="de-DE"/>
          </a:p>
        </p:txBody>
      </p:sp>
      <p:sp>
        <p:nvSpPr>
          <p:cNvPr id="6147" name="Rectangle 3"/>
          <p:cNvSpPr>
            <a:spLocks noGrp="1" noChangeArrowheads="1"/>
          </p:cNvSpPr>
          <p:nvPr>
            <p:ph type="dt" sz="quarter" idx="1"/>
          </p:nvPr>
        </p:nvSpPr>
        <p:spPr bwMode="auto">
          <a:xfrm>
            <a:off x="3817975" y="0"/>
            <a:ext cx="2917788" cy="4941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179" tIns="46089" rIns="92179" bIns="46089" numCol="1" anchor="t" anchorCtr="0" compatLnSpc="1">
            <a:prstTxWarp prst="textNoShape">
              <a:avLst/>
            </a:prstTxWarp>
          </a:bodyPr>
          <a:lstStyle>
            <a:lvl1pPr algn="r" defTabSz="922508">
              <a:defRPr sz="1200">
                <a:latin typeface="Times" pitchFamily="18" charset="0"/>
              </a:defRPr>
            </a:lvl1pPr>
          </a:lstStyle>
          <a:p>
            <a:pPr>
              <a:defRPr/>
            </a:pPr>
            <a:endParaRPr lang="de-DE"/>
          </a:p>
        </p:txBody>
      </p:sp>
      <p:sp>
        <p:nvSpPr>
          <p:cNvPr id="6148" name="Rectangle 4"/>
          <p:cNvSpPr>
            <a:spLocks noGrp="1" noChangeArrowheads="1"/>
          </p:cNvSpPr>
          <p:nvPr>
            <p:ph type="ftr" sz="quarter" idx="2"/>
          </p:nvPr>
        </p:nvSpPr>
        <p:spPr bwMode="auto">
          <a:xfrm>
            <a:off x="1" y="9372135"/>
            <a:ext cx="2917789" cy="4941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179" tIns="46089" rIns="92179" bIns="46089" numCol="1" anchor="b" anchorCtr="0" compatLnSpc="1">
            <a:prstTxWarp prst="textNoShape">
              <a:avLst/>
            </a:prstTxWarp>
          </a:bodyPr>
          <a:lstStyle>
            <a:lvl1pPr defTabSz="922508">
              <a:defRPr sz="1200">
                <a:latin typeface="Times" pitchFamily="18" charset="0"/>
              </a:defRPr>
            </a:lvl1pPr>
          </a:lstStyle>
          <a:p>
            <a:pPr>
              <a:defRPr/>
            </a:pPr>
            <a:endParaRPr lang="de-DE"/>
          </a:p>
        </p:txBody>
      </p:sp>
      <p:sp>
        <p:nvSpPr>
          <p:cNvPr id="6149" name="Rectangle 5"/>
          <p:cNvSpPr>
            <a:spLocks noGrp="1" noChangeArrowheads="1"/>
          </p:cNvSpPr>
          <p:nvPr>
            <p:ph type="sldNum" sz="quarter" idx="3"/>
          </p:nvPr>
        </p:nvSpPr>
        <p:spPr bwMode="auto">
          <a:xfrm>
            <a:off x="3817975" y="9372135"/>
            <a:ext cx="2917788" cy="4941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179" tIns="46089" rIns="92179" bIns="46089" numCol="1" anchor="b" anchorCtr="0" compatLnSpc="1">
            <a:prstTxWarp prst="textNoShape">
              <a:avLst/>
            </a:prstTxWarp>
          </a:bodyPr>
          <a:lstStyle>
            <a:lvl1pPr algn="r" defTabSz="922508">
              <a:defRPr sz="1200">
                <a:latin typeface="Times" panose="02020603060405020304" pitchFamily="18" charset="0"/>
              </a:defRPr>
            </a:lvl1pPr>
          </a:lstStyle>
          <a:p>
            <a:fld id="{25C74BE0-5289-4A59-BE13-A5152D49D199}" type="slidenum">
              <a:rPr lang="de-DE"/>
              <a:pPr/>
              <a:t>‹Nr.›</a:t>
            </a:fld>
            <a:endParaRPr lang="de-DE"/>
          </a:p>
        </p:txBody>
      </p:sp>
    </p:spTree>
    <p:extLst>
      <p:ext uri="{BB962C8B-B14F-4D97-AF65-F5344CB8AC3E}">
        <p14:creationId xmlns:p14="http://schemas.microsoft.com/office/powerpoint/2010/main" val="144904446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194" name="Rectangle 2"/>
          <p:cNvSpPr>
            <a:spLocks noGrp="1" noChangeArrowheads="1"/>
          </p:cNvSpPr>
          <p:nvPr>
            <p:ph type="hdr" sz="quarter"/>
          </p:nvPr>
        </p:nvSpPr>
        <p:spPr bwMode="auto">
          <a:xfrm>
            <a:off x="1" y="0"/>
            <a:ext cx="2917789" cy="4941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179" tIns="46089" rIns="92179" bIns="46089" numCol="1" anchor="t" anchorCtr="0" compatLnSpc="1">
            <a:prstTxWarp prst="textNoShape">
              <a:avLst/>
            </a:prstTxWarp>
          </a:bodyPr>
          <a:lstStyle>
            <a:lvl1pPr defTabSz="922508">
              <a:defRPr sz="1200">
                <a:latin typeface="Times" pitchFamily="18" charset="0"/>
              </a:defRPr>
            </a:lvl1pPr>
          </a:lstStyle>
          <a:p>
            <a:pPr>
              <a:defRPr/>
            </a:pPr>
            <a:endParaRPr lang="de-DE"/>
          </a:p>
        </p:txBody>
      </p:sp>
      <p:sp>
        <p:nvSpPr>
          <p:cNvPr id="8195" name="Rectangle 3"/>
          <p:cNvSpPr>
            <a:spLocks noGrp="1" noChangeArrowheads="1"/>
          </p:cNvSpPr>
          <p:nvPr>
            <p:ph type="dt" idx="1"/>
          </p:nvPr>
        </p:nvSpPr>
        <p:spPr bwMode="auto">
          <a:xfrm>
            <a:off x="3817975" y="0"/>
            <a:ext cx="2917788" cy="4941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179" tIns="46089" rIns="92179" bIns="46089" numCol="1" anchor="t" anchorCtr="0" compatLnSpc="1">
            <a:prstTxWarp prst="textNoShape">
              <a:avLst/>
            </a:prstTxWarp>
          </a:bodyPr>
          <a:lstStyle>
            <a:lvl1pPr algn="r" defTabSz="922508">
              <a:defRPr sz="1200">
                <a:latin typeface="Times" pitchFamily="18" charset="0"/>
              </a:defRPr>
            </a:lvl1pPr>
          </a:lstStyle>
          <a:p>
            <a:pPr>
              <a:defRPr/>
            </a:pPr>
            <a:endParaRPr lang="de-DE"/>
          </a:p>
        </p:txBody>
      </p:sp>
      <p:sp>
        <p:nvSpPr>
          <p:cNvPr id="30724" name="Rectangle 4"/>
          <p:cNvSpPr>
            <a:spLocks noGrp="1" noRot="1" noChangeAspect="1" noChangeArrowheads="1" noTextEdit="1"/>
          </p:cNvSpPr>
          <p:nvPr>
            <p:ph type="sldImg" idx="2"/>
          </p:nvPr>
        </p:nvSpPr>
        <p:spPr bwMode="auto">
          <a:xfrm>
            <a:off x="903288" y="739775"/>
            <a:ext cx="4932362" cy="3700463"/>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8197" name="Rectangle 5"/>
          <p:cNvSpPr>
            <a:spLocks noGrp="1" noChangeArrowheads="1"/>
          </p:cNvSpPr>
          <p:nvPr>
            <p:ph type="body" sz="quarter" idx="3"/>
          </p:nvPr>
        </p:nvSpPr>
        <p:spPr bwMode="auto">
          <a:xfrm>
            <a:off x="898624" y="4686068"/>
            <a:ext cx="5015095" cy="44397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179" tIns="46089" rIns="92179" bIns="46089" numCol="1" anchor="t" anchorCtr="0" compatLnSpc="1">
            <a:prstTxWarp prst="textNoShape">
              <a:avLst/>
            </a:prstTxWarp>
          </a:bodyPr>
          <a:lstStyle/>
          <a:p>
            <a:pPr lvl="0"/>
            <a:r>
              <a:rPr lang="de-DE" noProof="0"/>
              <a:t>Klicken Sie, um die Textformatierung des Masters zu bearbeiten.</a:t>
            </a:r>
          </a:p>
          <a:p>
            <a:pPr lvl="1"/>
            <a:r>
              <a:rPr lang="de-DE" noProof="0"/>
              <a:t>Zweite Ebene</a:t>
            </a:r>
          </a:p>
          <a:p>
            <a:pPr lvl="2"/>
            <a:r>
              <a:rPr lang="de-DE" noProof="0"/>
              <a:t>Dritte Ebene</a:t>
            </a:r>
          </a:p>
          <a:p>
            <a:pPr lvl="3"/>
            <a:r>
              <a:rPr lang="de-DE" noProof="0"/>
              <a:t>Vierte Ebene</a:t>
            </a:r>
          </a:p>
          <a:p>
            <a:pPr lvl="4"/>
            <a:r>
              <a:rPr lang="de-DE" noProof="0"/>
              <a:t>Fünfte Ebene</a:t>
            </a:r>
          </a:p>
        </p:txBody>
      </p:sp>
      <p:sp>
        <p:nvSpPr>
          <p:cNvPr id="8198" name="Rectangle 6"/>
          <p:cNvSpPr>
            <a:spLocks noGrp="1" noChangeArrowheads="1"/>
          </p:cNvSpPr>
          <p:nvPr>
            <p:ph type="ftr" sz="quarter" idx="4"/>
          </p:nvPr>
        </p:nvSpPr>
        <p:spPr bwMode="auto">
          <a:xfrm>
            <a:off x="1" y="9372135"/>
            <a:ext cx="2917789" cy="4941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179" tIns="46089" rIns="92179" bIns="46089" numCol="1" anchor="b" anchorCtr="0" compatLnSpc="1">
            <a:prstTxWarp prst="textNoShape">
              <a:avLst/>
            </a:prstTxWarp>
          </a:bodyPr>
          <a:lstStyle>
            <a:lvl1pPr defTabSz="922508">
              <a:defRPr sz="1100">
                <a:latin typeface="Arial" charset="0"/>
              </a:defRPr>
            </a:lvl1pPr>
          </a:lstStyle>
          <a:p>
            <a:pPr>
              <a:defRPr/>
            </a:pPr>
            <a:endParaRPr lang="de-DE"/>
          </a:p>
        </p:txBody>
      </p:sp>
      <p:sp>
        <p:nvSpPr>
          <p:cNvPr id="8199" name="Rectangle 7"/>
          <p:cNvSpPr>
            <a:spLocks noGrp="1" noChangeArrowheads="1"/>
          </p:cNvSpPr>
          <p:nvPr>
            <p:ph type="sldNum" sz="quarter" idx="5"/>
          </p:nvPr>
        </p:nvSpPr>
        <p:spPr bwMode="auto">
          <a:xfrm>
            <a:off x="3817975" y="9372135"/>
            <a:ext cx="2917788" cy="4941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179" tIns="46089" rIns="92179" bIns="46089" numCol="1" anchor="b" anchorCtr="0" compatLnSpc="1">
            <a:prstTxWarp prst="textNoShape">
              <a:avLst/>
            </a:prstTxWarp>
          </a:bodyPr>
          <a:lstStyle>
            <a:lvl1pPr algn="r" defTabSz="922508">
              <a:defRPr sz="1100"/>
            </a:lvl1pPr>
          </a:lstStyle>
          <a:p>
            <a:fld id="{56F11087-0B28-4048-84AA-7BB7E55CB460}" type="slidenum">
              <a:rPr lang="de-DE"/>
              <a:pPr/>
              <a:t>‹Nr.›</a:t>
            </a:fld>
            <a:endParaRPr lang="de-DE"/>
          </a:p>
        </p:txBody>
      </p:sp>
    </p:spTree>
    <p:extLst>
      <p:ext uri="{BB962C8B-B14F-4D97-AF65-F5344CB8AC3E}">
        <p14:creationId xmlns:p14="http://schemas.microsoft.com/office/powerpoint/2010/main" val="745221787"/>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100" kern="1200">
        <a:solidFill>
          <a:schemeClr val="tx1"/>
        </a:solidFill>
        <a:latin typeface="Arial" charset="0"/>
        <a:ea typeface="+mn-ea"/>
        <a:cs typeface="+mn-cs"/>
      </a:defRPr>
    </a:lvl1pPr>
    <a:lvl2pPr marL="457200" algn="l" rtl="0" eaLnBrk="0" fontAlgn="base" hangingPunct="0">
      <a:spcBef>
        <a:spcPct val="30000"/>
      </a:spcBef>
      <a:spcAft>
        <a:spcPct val="0"/>
      </a:spcAft>
      <a:defRPr sz="1100" kern="1200">
        <a:solidFill>
          <a:schemeClr val="tx1"/>
        </a:solidFill>
        <a:latin typeface="Arial" charset="0"/>
        <a:ea typeface="+mn-ea"/>
        <a:cs typeface="+mn-cs"/>
      </a:defRPr>
    </a:lvl2pPr>
    <a:lvl3pPr marL="914400" algn="l" rtl="0" eaLnBrk="0" fontAlgn="base" hangingPunct="0">
      <a:spcBef>
        <a:spcPct val="30000"/>
      </a:spcBef>
      <a:spcAft>
        <a:spcPct val="0"/>
      </a:spcAft>
      <a:defRPr sz="1100" kern="1200">
        <a:solidFill>
          <a:schemeClr val="tx1"/>
        </a:solidFill>
        <a:latin typeface="Arial" charset="0"/>
        <a:ea typeface="+mn-ea"/>
        <a:cs typeface="+mn-cs"/>
      </a:defRPr>
    </a:lvl3pPr>
    <a:lvl4pPr marL="1371600" algn="l" rtl="0" eaLnBrk="0" fontAlgn="base" hangingPunct="0">
      <a:spcBef>
        <a:spcPct val="30000"/>
      </a:spcBef>
      <a:spcAft>
        <a:spcPct val="0"/>
      </a:spcAft>
      <a:defRPr sz="1100" kern="1200">
        <a:solidFill>
          <a:schemeClr val="tx1"/>
        </a:solidFill>
        <a:latin typeface="Arial" charset="0"/>
        <a:ea typeface="+mn-ea"/>
        <a:cs typeface="+mn-cs"/>
      </a:defRPr>
    </a:lvl4pPr>
    <a:lvl5pPr marL="1828800" algn="l" rtl="0" eaLnBrk="0" fontAlgn="base" hangingPunct="0">
      <a:spcBef>
        <a:spcPct val="30000"/>
      </a:spcBef>
      <a:spcAft>
        <a:spcPct val="0"/>
      </a:spcAft>
      <a:defRPr sz="11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7"/>
          <p:cNvSpPr>
            <a:spLocks noGrp="1" noChangeArrowheads="1"/>
          </p:cNvSpPr>
          <p:nvPr>
            <p:ph type="sldNum" sz="quarter" idx="5"/>
          </p:nvPr>
        </p:nvSpPr>
        <p:spPr>
          <a:noFill/>
        </p:spPr>
        <p:txBody>
          <a:bodyPr/>
          <a:lstStyle>
            <a:lvl1pPr defTabSz="922508">
              <a:defRPr>
                <a:solidFill>
                  <a:schemeClr val="tx1"/>
                </a:solidFill>
                <a:latin typeface="Arial" panose="020B0604020202020204" pitchFamily="34" charset="0"/>
              </a:defRPr>
            </a:lvl1pPr>
            <a:lvl2pPr marL="732994" indent="-281921" defTabSz="922508">
              <a:defRPr>
                <a:solidFill>
                  <a:schemeClr val="tx1"/>
                </a:solidFill>
                <a:latin typeface="Arial" panose="020B0604020202020204" pitchFamily="34" charset="0"/>
              </a:defRPr>
            </a:lvl2pPr>
            <a:lvl3pPr marL="1127684" indent="-225537" defTabSz="922508">
              <a:defRPr>
                <a:solidFill>
                  <a:schemeClr val="tx1"/>
                </a:solidFill>
                <a:latin typeface="Arial" panose="020B0604020202020204" pitchFamily="34" charset="0"/>
              </a:defRPr>
            </a:lvl3pPr>
            <a:lvl4pPr marL="1578757" indent="-225537" defTabSz="922508">
              <a:defRPr>
                <a:solidFill>
                  <a:schemeClr val="tx1"/>
                </a:solidFill>
                <a:latin typeface="Arial" panose="020B0604020202020204" pitchFamily="34" charset="0"/>
              </a:defRPr>
            </a:lvl4pPr>
            <a:lvl5pPr marL="2029831" indent="-225537" defTabSz="922508">
              <a:defRPr>
                <a:solidFill>
                  <a:schemeClr val="tx1"/>
                </a:solidFill>
                <a:latin typeface="Arial" panose="020B0604020202020204" pitchFamily="34" charset="0"/>
              </a:defRPr>
            </a:lvl5pPr>
            <a:lvl6pPr marL="2480904" indent="-225537" defTabSz="922508" eaLnBrk="0" fontAlgn="base" hangingPunct="0">
              <a:spcBef>
                <a:spcPct val="0"/>
              </a:spcBef>
              <a:spcAft>
                <a:spcPct val="0"/>
              </a:spcAft>
              <a:defRPr>
                <a:solidFill>
                  <a:schemeClr val="tx1"/>
                </a:solidFill>
                <a:latin typeface="Arial" panose="020B0604020202020204" pitchFamily="34" charset="0"/>
              </a:defRPr>
            </a:lvl6pPr>
            <a:lvl7pPr marL="2931978" indent="-225537" defTabSz="922508" eaLnBrk="0" fontAlgn="base" hangingPunct="0">
              <a:spcBef>
                <a:spcPct val="0"/>
              </a:spcBef>
              <a:spcAft>
                <a:spcPct val="0"/>
              </a:spcAft>
              <a:defRPr>
                <a:solidFill>
                  <a:schemeClr val="tx1"/>
                </a:solidFill>
                <a:latin typeface="Arial" panose="020B0604020202020204" pitchFamily="34" charset="0"/>
              </a:defRPr>
            </a:lvl7pPr>
            <a:lvl8pPr marL="3383051" indent="-225537" defTabSz="922508" eaLnBrk="0" fontAlgn="base" hangingPunct="0">
              <a:spcBef>
                <a:spcPct val="0"/>
              </a:spcBef>
              <a:spcAft>
                <a:spcPct val="0"/>
              </a:spcAft>
              <a:defRPr>
                <a:solidFill>
                  <a:schemeClr val="tx1"/>
                </a:solidFill>
                <a:latin typeface="Arial" panose="020B0604020202020204" pitchFamily="34" charset="0"/>
              </a:defRPr>
            </a:lvl8pPr>
            <a:lvl9pPr marL="3834125" indent="-225537" defTabSz="922508" eaLnBrk="0" fontAlgn="base" hangingPunct="0">
              <a:spcBef>
                <a:spcPct val="0"/>
              </a:spcBef>
              <a:spcAft>
                <a:spcPct val="0"/>
              </a:spcAft>
              <a:defRPr>
                <a:solidFill>
                  <a:schemeClr val="tx1"/>
                </a:solidFill>
                <a:latin typeface="Arial" panose="020B0604020202020204" pitchFamily="34" charset="0"/>
              </a:defRPr>
            </a:lvl9pPr>
          </a:lstStyle>
          <a:p>
            <a:fld id="{DDFB7698-FD3F-42E7-B9C3-C4E186A9741D}" type="slidenum">
              <a:rPr lang="de-DE"/>
              <a:pPr/>
              <a:t>1</a:t>
            </a:fld>
            <a:endParaRPr lang="de-DE"/>
          </a:p>
        </p:txBody>
      </p:sp>
      <p:sp>
        <p:nvSpPr>
          <p:cNvPr id="31747" name="Rectangle 2"/>
          <p:cNvSpPr>
            <a:spLocks noGrp="1" noRot="1" noChangeAspect="1" noChangeArrowheads="1" noTextEdit="1"/>
          </p:cNvSpPr>
          <p:nvPr>
            <p:ph type="sldImg"/>
          </p:nvPr>
        </p:nvSpPr>
        <p:spPr>
          <a:xfrm>
            <a:off x="903288" y="739775"/>
            <a:ext cx="4932362" cy="3700463"/>
          </a:xfrm>
          <a:ln/>
        </p:spPr>
      </p:sp>
      <p:sp>
        <p:nvSpPr>
          <p:cNvPr id="31748" name="Rectangle 3"/>
          <p:cNvSpPr>
            <a:spLocks noGrp="1" noChangeArrowheads="1"/>
          </p:cNvSpPr>
          <p:nvPr>
            <p:ph type="body" idx="1"/>
          </p:nvPr>
        </p:nvSpPr>
        <p:spPr>
          <a:noFill/>
        </p:spPr>
        <p:txBody>
          <a:bodyPr/>
          <a:lstStyle/>
          <a:p>
            <a:pPr eaLnBrk="1" hangingPunct="1"/>
            <a:endParaRPr lang="de-DE" dirty="0">
              <a:latin typeface="Arial" panose="020B0604020202020204" pitchFamily="34" charset="0"/>
            </a:endParaRPr>
          </a:p>
        </p:txBody>
      </p:sp>
    </p:spTree>
    <p:extLst>
      <p:ext uri="{BB962C8B-B14F-4D97-AF65-F5344CB8AC3E}">
        <p14:creationId xmlns:p14="http://schemas.microsoft.com/office/powerpoint/2010/main" val="1283870575"/>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elfoli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Rechteck 1"/>
          <p:cNvSpPr/>
          <p:nvPr userDrawn="1"/>
        </p:nvSpPr>
        <p:spPr bwMode="auto">
          <a:xfrm>
            <a:off x="0" y="1"/>
            <a:ext cx="9145588" cy="6175099"/>
          </a:xfrm>
          <a:prstGeom prst="rect">
            <a:avLst/>
          </a:prstGeom>
          <a:no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873104" rtl="0" eaLnBrk="0" fontAlgn="base" latinLnBrk="0" hangingPunct="0">
              <a:lnSpc>
                <a:spcPct val="100000"/>
              </a:lnSpc>
              <a:spcBef>
                <a:spcPct val="0"/>
              </a:spcBef>
              <a:spcAft>
                <a:spcPct val="0"/>
              </a:spcAft>
              <a:buClrTx/>
              <a:buSzTx/>
              <a:buFontTx/>
              <a:buNone/>
              <a:tabLst/>
            </a:pPr>
            <a:endParaRPr kumimoji="0" lang="de-DE" sz="1800" b="0" i="0" u="none" strike="noStrike" cap="none" normalizeH="0" baseline="0">
              <a:ln>
                <a:noFill/>
              </a:ln>
              <a:solidFill>
                <a:schemeClr val="tx1"/>
              </a:solidFill>
              <a:effectLst/>
              <a:latin typeface="Arial" charset="0"/>
            </a:endParaRPr>
          </a:p>
        </p:txBody>
      </p:sp>
      <p:sp>
        <p:nvSpPr>
          <p:cNvPr id="3" name="Rechteck 2"/>
          <p:cNvSpPr/>
          <p:nvPr userDrawn="1"/>
        </p:nvSpPr>
        <p:spPr bwMode="auto">
          <a:xfrm>
            <a:off x="0" y="5667376"/>
            <a:ext cx="9145588" cy="867763"/>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873125" rtl="0" eaLnBrk="0" fontAlgn="base" latinLnBrk="0" hangingPunct="0">
              <a:lnSpc>
                <a:spcPct val="100000"/>
              </a:lnSpc>
              <a:spcBef>
                <a:spcPct val="0"/>
              </a:spcBef>
              <a:spcAft>
                <a:spcPct val="0"/>
              </a:spcAft>
              <a:buClrTx/>
              <a:buSzTx/>
              <a:buFontTx/>
              <a:buNone/>
              <a:tabLst/>
            </a:pPr>
            <a:endParaRPr kumimoji="0" lang="de-DE" sz="1800" b="0" i="0" u="none" strike="noStrike" cap="none" normalizeH="0" baseline="0">
              <a:ln>
                <a:noFill/>
              </a:ln>
              <a:solidFill>
                <a:schemeClr val="tx1"/>
              </a:solidFill>
              <a:effectLst/>
              <a:latin typeface="Arial" charset="0"/>
            </a:endParaRPr>
          </a:p>
        </p:txBody>
      </p:sp>
      <p:sp>
        <p:nvSpPr>
          <p:cNvPr id="1138692" name="Rectangle 4"/>
          <p:cNvSpPr>
            <a:spLocks noGrp="1" noChangeArrowheads="1"/>
          </p:cNvSpPr>
          <p:nvPr>
            <p:ph type="ctrTitle" sz="quarter"/>
          </p:nvPr>
        </p:nvSpPr>
        <p:spPr>
          <a:xfrm>
            <a:off x="444500" y="5950074"/>
            <a:ext cx="6307138" cy="619324"/>
          </a:xfrm>
        </p:spPr>
        <p:txBody>
          <a:bodyPr lIns="0" tIns="0" rIns="0" bIns="0" anchor="t"/>
          <a:lstStyle>
            <a:lvl1pPr>
              <a:lnSpc>
                <a:spcPts val="3200"/>
              </a:lnSpc>
              <a:defRPr sz="2800">
                <a:solidFill>
                  <a:srgbClr val="004388"/>
                </a:solidFill>
              </a:defRPr>
            </a:lvl1pPr>
          </a:lstStyle>
          <a:p>
            <a:pPr lvl="0"/>
            <a:r>
              <a:rPr lang="de-DE" noProof="0" dirty="0"/>
              <a:t>Mastertitelformat bearbeiten</a:t>
            </a:r>
          </a:p>
        </p:txBody>
      </p:sp>
      <p:pic>
        <p:nvPicPr>
          <p:cNvPr id="10" name="Grafik 9"/>
          <p:cNvPicPr>
            <a:picLocks noChangeAspect="1"/>
          </p:cNvPicPr>
          <p:nvPr userDrawn="1"/>
        </p:nvPicPr>
        <p:blipFill>
          <a:blip r:embed="rId3"/>
          <a:stretch>
            <a:fillRect/>
          </a:stretch>
        </p:blipFill>
        <p:spPr>
          <a:xfrm>
            <a:off x="7138079" y="5860064"/>
            <a:ext cx="1688174" cy="512379"/>
          </a:xfrm>
          <a:prstGeom prst="rect">
            <a:avLst/>
          </a:prstGeom>
        </p:spPr>
      </p:pic>
    </p:spTree>
    <p:extLst>
      <p:ext uri="{BB962C8B-B14F-4D97-AF65-F5344CB8AC3E}">
        <p14:creationId xmlns:p14="http://schemas.microsoft.com/office/powerpoint/2010/main" val="137351220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1" y="273050"/>
            <a:ext cx="3008313" cy="1162050"/>
          </a:xfrm>
        </p:spPr>
        <p:txBody>
          <a:bodyPr anchor="b"/>
          <a:lstStyle>
            <a:lvl1pPr algn="l">
              <a:defRPr sz="2000" b="1"/>
            </a:lvl1pPr>
          </a:lstStyle>
          <a:p>
            <a:r>
              <a:rPr lang="de-DE"/>
              <a:t>Titelmasterformat durch Klicken bearbeiten</a:t>
            </a:r>
          </a:p>
        </p:txBody>
      </p:sp>
      <p:sp>
        <p:nvSpPr>
          <p:cNvPr id="3" name="Inhaltsplatzhalter 2"/>
          <p:cNvSpPr>
            <a:spLocks noGrp="1"/>
          </p:cNvSpPr>
          <p:nvPr>
            <p:ph idx="1"/>
          </p:nvPr>
        </p:nvSpPr>
        <p:spPr>
          <a:xfrm>
            <a:off x="3575051" y="273051"/>
            <a:ext cx="5113337" cy="585470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4" name="Textplatzhalter 3"/>
          <p:cNvSpPr>
            <a:spLocks noGrp="1"/>
          </p:cNvSpPr>
          <p:nvPr>
            <p:ph type="body" sz="half" idx="2"/>
          </p:nvPr>
        </p:nvSpPr>
        <p:spPr>
          <a:xfrm>
            <a:off x="457201" y="1435101"/>
            <a:ext cx="3008313" cy="4692650"/>
          </a:xfrm>
        </p:spPr>
        <p:txBody>
          <a:bodyPr/>
          <a:lstStyle>
            <a:lvl1pPr marL="0" indent="0">
              <a:buNone/>
              <a:defRPr sz="1400"/>
            </a:lvl1pPr>
            <a:lvl2pPr marL="457189" indent="0">
              <a:buNone/>
              <a:defRPr sz="1200"/>
            </a:lvl2pPr>
            <a:lvl3pPr marL="914377" indent="0">
              <a:buNone/>
              <a:defRPr sz="1000"/>
            </a:lvl3pPr>
            <a:lvl4pPr marL="1371566" indent="0">
              <a:buNone/>
              <a:defRPr sz="900"/>
            </a:lvl4pPr>
            <a:lvl5pPr marL="1828754" indent="0">
              <a:buNone/>
              <a:defRPr sz="900"/>
            </a:lvl5pPr>
            <a:lvl6pPr marL="2285943" indent="0">
              <a:buNone/>
              <a:defRPr sz="900"/>
            </a:lvl6pPr>
            <a:lvl7pPr marL="2743131" indent="0">
              <a:buNone/>
              <a:defRPr sz="900"/>
            </a:lvl7pPr>
            <a:lvl8pPr marL="3200320" indent="0">
              <a:buNone/>
              <a:defRPr sz="900"/>
            </a:lvl8pPr>
            <a:lvl9pPr marL="3657509" indent="0">
              <a:buNone/>
              <a:defRPr sz="900"/>
            </a:lvl9pPr>
          </a:lstStyle>
          <a:p>
            <a:pPr lvl="0"/>
            <a:r>
              <a:rPr lang="de-DE"/>
              <a:t>Textmasterformat bearbeiten</a:t>
            </a:r>
          </a:p>
        </p:txBody>
      </p:sp>
      <p:sp>
        <p:nvSpPr>
          <p:cNvPr id="5" name="Rectangle 40"/>
          <p:cNvSpPr>
            <a:spLocks noGrp="1" noChangeArrowheads="1"/>
          </p:cNvSpPr>
          <p:nvPr>
            <p:ph type="sldNum" sz="quarter" idx="10"/>
          </p:nvPr>
        </p:nvSpPr>
        <p:spPr>
          <a:xfrm>
            <a:off x="3487739" y="6412980"/>
            <a:ext cx="2133601" cy="257175"/>
          </a:xfrm>
          <a:prstGeom prst="rect">
            <a:avLst/>
          </a:prstGeom>
          <a:ln/>
        </p:spPr>
        <p:txBody>
          <a:bodyPr/>
          <a:lstStyle>
            <a:lvl1pPr>
              <a:defRPr/>
            </a:lvl1pPr>
          </a:lstStyle>
          <a:p>
            <a:r>
              <a:rPr lang="de-DE"/>
              <a:t>Seite </a:t>
            </a:r>
            <a:fld id="{25CA0AE7-A23D-4992-99B4-0B732257B8FC}" type="slidenum">
              <a:rPr lang="de-DE"/>
              <a:pPr/>
              <a:t>‹Nr.›</a:t>
            </a:fld>
            <a:endParaRPr lang="de-DE"/>
          </a:p>
        </p:txBody>
      </p:sp>
    </p:spTree>
    <p:extLst>
      <p:ext uri="{BB962C8B-B14F-4D97-AF65-F5344CB8AC3E}">
        <p14:creationId xmlns:p14="http://schemas.microsoft.com/office/powerpoint/2010/main" val="106246143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2188"/>
            <a:ext cx="5487986" cy="566737"/>
          </a:xfrm>
        </p:spPr>
        <p:txBody>
          <a:bodyPr anchor="b"/>
          <a:lstStyle>
            <a:lvl1pPr algn="l">
              <a:defRPr sz="2000" b="1"/>
            </a:lvl1pPr>
          </a:lstStyle>
          <a:p>
            <a:r>
              <a:rPr lang="de-DE"/>
              <a:t>Titelmasterformat durch Klicken bearbeiten</a:t>
            </a:r>
          </a:p>
        </p:txBody>
      </p:sp>
      <p:sp>
        <p:nvSpPr>
          <p:cNvPr id="3" name="Bildplatzhalter 2"/>
          <p:cNvSpPr>
            <a:spLocks noGrp="1"/>
          </p:cNvSpPr>
          <p:nvPr>
            <p:ph type="pic" idx="1"/>
          </p:nvPr>
        </p:nvSpPr>
        <p:spPr>
          <a:xfrm>
            <a:off x="1792288" y="612775"/>
            <a:ext cx="5487986" cy="4116388"/>
          </a:xfrm>
        </p:spPr>
        <p:txBody>
          <a:bodyPr/>
          <a:lstStyle>
            <a:lvl1pPr marL="0" indent="0">
              <a:buNone/>
              <a:defRPr sz="3200"/>
            </a:lvl1pPr>
            <a:lvl2pPr marL="457189" indent="0">
              <a:buNone/>
              <a:defRPr sz="2800"/>
            </a:lvl2pPr>
            <a:lvl3pPr marL="914377" indent="0">
              <a:buNone/>
              <a:defRPr sz="2400"/>
            </a:lvl3pPr>
            <a:lvl4pPr marL="1371566" indent="0">
              <a:buNone/>
              <a:defRPr sz="2000"/>
            </a:lvl4pPr>
            <a:lvl5pPr marL="1828754" indent="0">
              <a:buNone/>
              <a:defRPr sz="2000"/>
            </a:lvl5pPr>
            <a:lvl6pPr marL="2285943" indent="0">
              <a:buNone/>
              <a:defRPr sz="2000"/>
            </a:lvl6pPr>
            <a:lvl7pPr marL="2743131" indent="0">
              <a:buNone/>
              <a:defRPr sz="2000"/>
            </a:lvl7pPr>
            <a:lvl8pPr marL="3200320" indent="0">
              <a:buNone/>
              <a:defRPr sz="2000"/>
            </a:lvl8pPr>
            <a:lvl9pPr marL="3657509" indent="0">
              <a:buNone/>
              <a:defRPr sz="2000"/>
            </a:lvl9pPr>
          </a:lstStyle>
          <a:p>
            <a:pPr lvl="0"/>
            <a:endParaRPr lang="de-DE" noProof="0"/>
          </a:p>
        </p:txBody>
      </p:sp>
      <p:sp>
        <p:nvSpPr>
          <p:cNvPr id="4" name="Textplatzhalter 3"/>
          <p:cNvSpPr>
            <a:spLocks noGrp="1"/>
          </p:cNvSpPr>
          <p:nvPr>
            <p:ph type="body" sz="half" idx="2"/>
          </p:nvPr>
        </p:nvSpPr>
        <p:spPr>
          <a:xfrm>
            <a:off x="1792288" y="5368926"/>
            <a:ext cx="5487986" cy="804863"/>
          </a:xfrm>
        </p:spPr>
        <p:txBody>
          <a:bodyPr/>
          <a:lstStyle>
            <a:lvl1pPr marL="0" indent="0">
              <a:buNone/>
              <a:defRPr sz="1400"/>
            </a:lvl1pPr>
            <a:lvl2pPr marL="457189" indent="0">
              <a:buNone/>
              <a:defRPr sz="1200"/>
            </a:lvl2pPr>
            <a:lvl3pPr marL="914377" indent="0">
              <a:buNone/>
              <a:defRPr sz="1000"/>
            </a:lvl3pPr>
            <a:lvl4pPr marL="1371566" indent="0">
              <a:buNone/>
              <a:defRPr sz="900"/>
            </a:lvl4pPr>
            <a:lvl5pPr marL="1828754" indent="0">
              <a:buNone/>
              <a:defRPr sz="900"/>
            </a:lvl5pPr>
            <a:lvl6pPr marL="2285943" indent="0">
              <a:buNone/>
              <a:defRPr sz="900"/>
            </a:lvl6pPr>
            <a:lvl7pPr marL="2743131" indent="0">
              <a:buNone/>
              <a:defRPr sz="900"/>
            </a:lvl7pPr>
            <a:lvl8pPr marL="3200320" indent="0">
              <a:buNone/>
              <a:defRPr sz="900"/>
            </a:lvl8pPr>
            <a:lvl9pPr marL="3657509" indent="0">
              <a:buNone/>
              <a:defRPr sz="900"/>
            </a:lvl9pPr>
          </a:lstStyle>
          <a:p>
            <a:pPr lvl="0"/>
            <a:r>
              <a:rPr lang="de-DE"/>
              <a:t>Textmasterformat bearbeiten</a:t>
            </a:r>
          </a:p>
        </p:txBody>
      </p:sp>
      <p:sp>
        <p:nvSpPr>
          <p:cNvPr id="5" name="Rectangle 40"/>
          <p:cNvSpPr>
            <a:spLocks noGrp="1" noChangeArrowheads="1"/>
          </p:cNvSpPr>
          <p:nvPr>
            <p:ph type="sldNum" sz="quarter" idx="10"/>
          </p:nvPr>
        </p:nvSpPr>
        <p:spPr>
          <a:xfrm>
            <a:off x="3487739" y="6412980"/>
            <a:ext cx="2133601" cy="257175"/>
          </a:xfrm>
          <a:prstGeom prst="rect">
            <a:avLst/>
          </a:prstGeom>
          <a:ln/>
        </p:spPr>
        <p:txBody>
          <a:bodyPr/>
          <a:lstStyle>
            <a:lvl1pPr>
              <a:defRPr/>
            </a:lvl1pPr>
          </a:lstStyle>
          <a:p>
            <a:r>
              <a:rPr lang="de-DE"/>
              <a:t>Seite </a:t>
            </a:r>
            <a:fld id="{EC9C7C83-9C1F-4361-85FF-74434A82D97A}" type="slidenum">
              <a:rPr lang="de-DE"/>
              <a:pPr/>
              <a:t>‹Nr.›</a:t>
            </a:fld>
            <a:endParaRPr lang="de-DE"/>
          </a:p>
        </p:txBody>
      </p:sp>
    </p:spTree>
    <p:extLst>
      <p:ext uri="{BB962C8B-B14F-4D97-AF65-F5344CB8AC3E}">
        <p14:creationId xmlns:p14="http://schemas.microsoft.com/office/powerpoint/2010/main" val="199277824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Vertikaler Textplatzhalter 2"/>
          <p:cNvSpPr>
            <a:spLocks noGrp="1"/>
          </p:cNvSpPr>
          <p:nvPr>
            <p:ph type="body" orient="vert" idx="1"/>
          </p:nvPr>
        </p:nvSpPr>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4" name="Rectangle 40"/>
          <p:cNvSpPr>
            <a:spLocks noGrp="1" noChangeArrowheads="1"/>
          </p:cNvSpPr>
          <p:nvPr>
            <p:ph type="sldNum" sz="quarter" idx="10"/>
          </p:nvPr>
        </p:nvSpPr>
        <p:spPr>
          <a:xfrm>
            <a:off x="3487739" y="6412980"/>
            <a:ext cx="2133601" cy="257175"/>
          </a:xfrm>
          <a:prstGeom prst="rect">
            <a:avLst/>
          </a:prstGeom>
          <a:ln/>
        </p:spPr>
        <p:txBody>
          <a:bodyPr/>
          <a:lstStyle>
            <a:lvl1pPr>
              <a:defRPr/>
            </a:lvl1pPr>
          </a:lstStyle>
          <a:p>
            <a:r>
              <a:rPr lang="de-DE"/>
              <a:t>Seite </a:t>
            </a:r>
            <a:fld id="{FEB59AAB-1B9B-4A0D-9BEF-93BA71F0F425}" type="slidenum">
              <a:rPr lang="de-DE"/>
              <a:pPr/>
              <a:t>‹Nr.›</a:t>
            </a:fld>
            <a:endParaRPr lang="de-DE"/>
          </a:p>
        </p:txBody>
      </p:sp>
    </p:spTree>
    <p:extLst>
      <p:ext uri="{BB962C8B-B14F-4D97-AF65-F5344CB8AC3E}">
        <p14:creationId xmlns:p14="http://schemas.microsoft.com/office/powerpoint/2010/main" val="103228808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99250" y="323851"/>
            <a:ext cx="2103438" cy="5626100"/>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387351" y="323851"/>
            <a:ext cx="6159499" cy="5626100"/>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4" name="Rectangle 40"/>
          <p:cNvSpPr>
            <a:spLocks noGrp="1" noChangeArrowheads="1"/>
          </p:cNvSpPr>
          <p:nvPr>
            <p:ph type="sldNum" sz="quarter" idx="10"/>
          </p:nvPr>
        </p:nvSpPr>
        <p:spPr>
          <a:xfrm>
            <a:off x="3487739" y="6412980"/>
            <a:ext cx="2133601" cy="257175"/>
          </a:xfrm>
          <a:prstGeom prst="rect">
            <a:avLst/>
          </a:prstGeom>
          <a:ln/>
        </p:spPr>
        <p:txBody>
          <a:bodyPr/>
          <a:lstStyle>
            <a:lvl1pPr>
              <a:defRPr/>
            </a:lvl1pPr>
          </a:lstStyle>
          <a:p>
            <a:r>
              <a:rPr lang="de-DE"/>
              <a:t>Seite </a:t>
            </a:r>
            <a:fld id="{C548495B-27F7-48B1-9BA9-FA5415843C3E}" type="slidenum">
              <a:rPr lang="de-DE"/>
              <a:pPr/>
              <a:t>‹Nr.›</a:t>
            </a:fld>
            <a:endParaRPr lang="de-DE"/>
          </a:p>
        </p:txBody>
      </p:sp>
    </p:spTree>
    <p:extLst>
      <p:ext uri="{BB962C8B-B14F-4D97-AF65-F5344CB8AC3E}">
        <p14:creationId xmlns:p14="http://schemas.microsoft.com/office/powerpoint/2010/main" val="119574044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afelbi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solidFill>
                  <a:srgbClr val="004388"/>
                </a:solidFill>
              </a:defRPr>
            </a:lvl1pPr>
          </a:lstStyle>
          <a:p>
            <a:r>
              <a:rPr lang="de-DE"/>
              <a:t>Titelmasterformat durch Klicken bearbeiten</a:t>
            </a:r>
          </a:p>
        </p:txBody>
      </p:sp>
      <p:sp>
        <p:nvSpPr>
          <p:cNvPr id="3" name="Rectangle 40"/>
          <p:cNvSpPr txBox="1">
            <a:spLocks noChangeArrowheads="1"/>
          </p:cNvSpPr>
          <p:nvPr userDrawn="1"/>
        </p:nvSpPr>
        <p:spPr bwMode="auto">
          <a:xfrm>
            <a:off x="387350" y="6161631"/>
            <a:ext cx="2565264" cy="257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95" tIns="45700" rIns="91395" bIns="45700" numCol="1" anchor="t" anchorCtr="0" compatLnSpc="1">
            <a:prstTxWarp prst="textNoShape">
              <a:avLst/>
            </a:prstTxWarp>
          </a:bodyPr>
          <a:lstStyle>
            <a:defPPr>
              <a:defRPr lang="en-US"/>
            </a:defPPr>
            <a:lvl1pPr algn="l" rtl="0" eaLnBrk="0" fontAlgn="base" hangingPunct="0">
              <a:spcBef>
                <a:spcPct val="0"/>
              </a:spcBef>
              <a:spcAft>
                <a:spcPct val="0"/>
              </a:spcAft>
              <a:defRPr sz="800" kern="1200">
                <a:solidFill>
                  <a:schemeClr val="tx1"/>
                </a:solidFill>
                <a:latin typeface="Arial" panose="020B0604020202020204" pitchFamily="34" charset="0"/>
                <a:ea typeface="+mn-ea"/>
                <a:cs typeface="+mn-cs"/>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a:lstStyle>
          <a:p>
            <a:pPr marL="0" marR="0" indent="0" algn="l" defTabSz="914400" rtl="0" eaLnBrk="0" fontAlgn="base" latinLnBrk="0" hangingPunct="0">
              <a:lnSpc>
                <a:spcPct val="100000"/>
              </a:lnSpc>
              <a:spcBef>
                <a:spcPct val="0"/>
              </a:spcBef>
              <a:spcAft>
                <a:spcPct val="0"/>
              </a:spcAft>
              <a:buClrTx/>
              <a:buSzTx/>
              <a:buFontTx/>
              <a:buNone/>
              <a:tabLst/>
              <a:defRPr/>
            </a:pPr>
            <a:r>
              <a:rPr lang="de-DE" dirty="0"/>
              <a:t>Seite </a:t>
            </a:r>
            <a:fld id="{B5447626-1553-4A18-BC71-2D7C38194047}" type="slidenum">
              <a:rPr lang="de-DE" smtClean="0"/>
              <a:pPr marL="0" marR="0" indent="0" algn="l" defTabSz="914400" rtl="0" eaLnBrk="0" fontAlgn="base" latinLnBrk="0" hangingPunct="0">
                <a:lnSpc>
                  <a:spcPct val="100000"/>
                </a:lnSpc>
                <a:spcBef>
                  <a:spcPct val="0"/>
                </a:spcBef>
                <a:spcAft>
                  <a:spcPct val="0"/>
                </a:spcAft>
                <a:buClrTx/>
                <a:buSzTx/>
                <a:buFontTx/>
                <a:buNone/>
                <a:tabLst/>
                <a:defRPr/>
              </a:pPr>
              <a:t>‹Nr.›</a:t>
            </a:fld>
            <a:r>
              <a:rPr lang="de-DE" dirty="0"/>
              <a:t> | </a:t>
            </a:r>
            <a:r>
              <a:rPr lang="de-DE" sz="800" b="0" i="0" u="none" strike="noStrike" kern="1200" baseline="0" dirty="0">
                <a:solidFill>
                  <a:schemeClr val="tx1"/>
                </a:solidFill>
                <a:latin typeface="Arial" panose="020B0604020202020204" pitchFamily="34" charset="0"/>
                <a:ea typeface="+mn-ea"/>
                <a:cs typeface="+mn-cs"/>
              </a:rPr>
              <a:t>Stiftung Medienpädagogik Bayern</a:t>
            </a:r>
            <a:endParaRPr lang="de-DE" dirty="0"/>
          </a:p>
        </p:txBody>
      </p:sp>
      <p:sp>
        <p:nvSpPr>
          <p:cNvPr id="4" name="Textplatzhalter 2"/>
          <p:cNvSpPr>
            <a:spLocks noGrp="1"/>
          </p:cNvSpPr>
          <p:nvPr>
            <p:ph type="body" idx="10"/>
          </p:nvPr>
        </p:nvSpPr>
        <p:spPr>
          <a:xfrm>
            <a:off x="387350" y="189434"/>
            <a:ext cx="3625456" cy="393630"/>
          </a:xfrm>
        </p:spPr>
        <p:txBody>
          <a:bodyPr anchor="b"/>
          <a:lstStyle>
            <a:lvl1pPr marL="0" indent="0">
              <a:buNone/>
              <a:defRPr sz="1400"/>
            </a:lvl1pPr>
            <a:lvl2pPr marL="457189" indent="0">
              <a:buNone/>
              <a:defRPr sz="1800"/>
            </a:lvl2pPr>
            <a:lvl3pPr marL="914377" indent="0">
              <a:buNone/>
              <a:defRPr sz="1600"/>
            </a:lvl3pPr>
            <a:lvl4pPr marL="1371566" indent="0">
              <a:buNone/>
              <a:defRPr sz="1400"/>
            </a:lvl4pPr>
            <a:lvl5pPr marL="1828754" indent="0">
              <a:buNone/>
              <a:defRPr sz="1400"/>
            </a:lvl5pPr>
            <a:lvl6pPr marL="2285943" indent="0">
              <a:buNone/>
              <a:defRPr sz="1400"/>
            </a:lvl6pPr>
            <a:lvl7pPr marL="2743131" indent="0">
              <a:buNone/>
              <a:defRPr sz="1400"/>
            </a:lvl7pPr>
            <a:lvl8pPr marL="3200320" indent="0">
              <a:buNone/>
              <a:defRPr sz="1400"/>
            </a:lvl8pPr>
            <a:lvl9pPr marL="3657509" indent="0">
              <a:buNone/>
              <a:defRPr sz="1400"/>
            </a:lvl9pPr>
          </a:lstStyle>
          <a:p>
            <a:pPr lvl="0"/>
            <a:r>
              <a:rPr lang="de-DE" dirty="0"/>
              <a:t>Textmasterformat bearbeiten</a:t>
            </a:r>
          </a:p>
        </p:txBody>
      </p:sp>
    </p:spTree>
    <p:extLst>
      <p:ext uri="{BB962C8B-B14F-4D97-AF65-F5344CB8AC3E}">
        <p14:creationId xmlns:p14="http://schemas.microsoft.com/office/powerpoint/2010/main" val="388741903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Inhaltsplatzhalter 2"/>
          <p:cNvSpPr>
            <a:spLocks noGrp="1"/>
          </p:cNvSpPr>
          <p:nvPr>
            <p:ph idx="1"/>
          </p:nvPr>
        </p:nvSpPr>
        <p:spPr/>
        <p:txBody>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6" name="Rectangle 40"/>
          <p:cNvSpPr txBox="1">
            <a:spLocks noChangeArrowheads="1"/>
          </p:cNvSpPr>
          <p:nvPr userDrawn="1"/>
        </p:nvSpPr>
        <p:spPr bwMode="auto">
          <a:xfrm>
            <a:off x="387350" y="6161631"/>
            <a:ext cx="2565264" cy="257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95" tIns="45700" rIns="91395" bIns="45700" numCol="1" anchor="t" anchorCtr="0" compatLnSpc="1">
            <a:prstTxWarp prst="textNoShape">
              <a:avLst/>
            </a:prstTxWarp>
          </a:bodyPr>
          <a:lstStyle>
            <a:defPPr>
              <a:defRPr lang="en-US"/>
            </a:defPPr>
            <a:lvl1pPr algn="l" rtl="0" eaLnBrk="0" fontAlgn="base" hangingPunct="0">
              <a:spcBef>
                <a:spcPct val="0"/>
              </a:spcBef>
              <a:spcAft>
                <a:spcPct val="0"/>
              </a:spcAft>
              <a:defRPr sz="800" kern="1200">
                <a:solidFill>
                  <a:schemeClr val="tx1"/>
                </a:solidFill>
                <a:latin typeface="Arial" panose="020B0604020202020204" pitchFamily="34" charset="0"/>
                <a:ea typeface="+mn-ea"/>
                <a:cs typeface="+mn-cs"/>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a:lstStyle>
          <a:p>
            <a:pPr marL="0" marR="0" indent="0" algn="l" defTabSz="914400" rtl="0" eaLnBrk="0" fontAlgn="base" latinLnBrk="0" hangingPunct="0">
              <a:lnSpc>
                <a:spcPct val="100000"/>
              </a:lnSpc>
              <a:spcBef>
                <a:spcPct val="0"/>
              </a:spcBef>
              <a:spcAft>
                <a:spcPct val="0"/>
              </a:spcAft>
              <a:buClrTx/>
              <a:buSzTx/>
              <a:buFontTx/>
              <a:buNone/>
              <a:tabLst/>
              <a:defRPr/>
            </a:pPr>
            <a:r>
              <a:rPr lang="de-DE" dirty="0"/>
              <a:t>Seite </a:t>
            </a:r>
            <a:fld id="{B5447626-1553-4A18-BC71-2D7C38194047}" type="slidenum">
              <a:rPr lang="de-DE" smtClean="0"/>
              <a:pPr marL="0" marR="0" indent="0" algn="l" defTabSz="914400" rtl="0" eaLnBrk="0" fontAlgn="base" latinLnBrk="0" hangingPunct="0">
                <a:lnSpc>
                  <a:spcPct val="100000"/>
                </a:lnSpc>
                <a:spcBef>
                  <a:spcPct val="0"/>
                </a:spcBef>
                <a:spcAft>
                  <a:spcPct val="0"/>
                </a:spcAft>
                <a:buClrTx/>
                <a:buSzTx/>
                <a:buFontTx/>
                <a:buNone/>
                <a:tabLst/>
                <a:defRPr/>
              </a:pPr>
              <a:t>‹Nr.›</a:t>
            </a:fld>
            <a:r>
              <a:rPr lang="de-DE" dirty="0"/>
              <a:t> | </a:t>
            </a:r>
            <a:r>
              <a:rPr lang="de-DE" sz="800" b="0" i="0" u="none" strike="noStrike" kern="1200" baseline="0" dirty="0">
                <a:solidFill>
                  <a:schemeClr val="tx1"/>
                </a:solidFill>
                <a:latin typeface="Arial" panose="020B0604020202020204" pitchFamily="34" charset="0"/>
                <a:ea typeface="+mn-ea"/>
                <a:cs typeface="+mn-cs"/>
              </a:rPr>
              <a:t>Stiftung Medienpädagogik Bayern</a:t>
            </a:r>
            <a:endParaRPr lang="de-DE" dirty="0"/>
          </a:p>
        </p:txBody>
      </p:sp>
      <p:sp>
        <p:nvSpPr>
          <p:cNvPr id="7" name="Textplatzhalter 2"/>
          <p:cNvSpPr>
            <a:spLocks noGrp="1"/>
          </p:cNvSpPr>
          <p:nvPr>
            <p:ph type="body" idx="10"/>
          </p:nvPr>
        </p:nvSpPr>
        <p:spPr>
          <a:xfrm>
            <a:off x="387350" y="189434"/>
            <a:ext cx="3625456" cy="393630"/>
          </a:xfrm>
        </p:spPr>
        <p:txBody>
          <a:bodyPr anchor="b"/>
          <a:lstStyle>
            <a:lvl1pPr marL="0" indent="0">
              <a:buNone/>
              <a:defRPr sz="1400"/>
            </a:lvl1pPr>
            <a:lvl2pPr marL="457189" indent="0">
              <a:buNone/>
              <a:defRPr sz="1800"/>
            </a:lvl2pPr>
            <a:lvl3pPr marL="914377" indent="0">
              <a:buNone/>
              <a:defRPr sz="1600"/>
            </a:lvl3pPr>
            <a:lvl4pPr marL="1371566" indent="0">
              <a:buNone/>
              <a:defRPr sz="1400"/>
            </a:lvl4pPr>
            <a:lvl5pPr marL="1828754" indent="0">
              <a:buNone/>
              <a:defRPr sz="1400"/>
            </a:lvl5pPr>
            <a:lvl6pPr marL="2285943" indent="0">
              <a:buNone/>
              <a:defRPr sz="1400"/>
            </a:lvl6pPr>
            <a:lvl7pPr marL="2743131" indent="0">
              <a:buNone/>
              <a:defRPr sz="1400"/>
            </a:lvl7pPr>
            <a:lvl8pPr marL="3200320" indent="0">
              <a:buNone/>
              <a:defRPr sz="1400"/>
            </a:lvl8pPr>
            <a:lvl9pPr marL="3657509" indent="0">
              <a:buNone/>
              <a:defRPr sz="1400"/>
            </a:lvl9pPr>
          </a:lstStyle>
          <a:p>
            <a:pPr lvl="0"/>
            <a:r>
              <a:rPr lang="de-DE" dirty="0"/>
              <a:t>Textmasterformat bearbeiten</a:t>
            </a:r>
          </a:p>
        </p:txBody>
      </p:sp>
    </p:spTree>
    <p:extLst>
      <p:ext uri="{BB962C8B-B14F-4D97-AF65-F5344CB8AC3E}">
        <p14:creationId xmlns:p14="http://schemas.microsoft.com/office/powerpoint/2010/main" val="246661594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722313" y="4408489"/>
            <a:ext cx="7773987" cy="1362075"/>
          </a:xfrm>
        </p:spPr>
        <p:txBody>
          <a:bodyPr anchor="t"/>
          <a:lstStyle>
            <a:lvl1pPr algn="l">
              <a:defRPr sz="4000" b="1" cap="all"/>
            </a:lvl1pPr>
          </a:lstStyle>
          <a:p>
            <a:r>
              <a:rPr lang="de-DE"/>
              <a:t>Titelmasterformat durch Klicken bearbeiten</a:t>
            </a:r>
          </a:p>
        </p:txBody>
      </p:sp>
      <p:sp>
        <p:nvSpPr>
          <p:cNvPr id="3" name="Textplatzhalter 2"/>
          <p:cNvSpPr>
            <a:spLocks noGrp="1"/>
          </p:cNvSpPr>
          <p:nvPr>
            <p:ph type="body" idx="1"/>
          </p:nvPr>
        </p:nvSpPr>
        <p:spPr>
          <a:xfrm>
            <a:off x="722313" y="2906714"/>
            <a:ext cx="7773987" cy="1501775"/>
          </a:xfrm>
        </p:spPr>
        <p:txBody>
          <a:bodyPr anchor="b"/>
          <a:lstStyle>
            <a:lvl1pPr marL="0" indent="0">
              <a:buNone/>
              <a:defRPr sz="2000"/>
            </a:lvl1pPr>
            <a:lvl2pPr marL="457189" indent="0">
              <a:buNone/>
              <a:defRPr sz="1800"/>
            </a:lvl2pPr>
            <a:lvl3pPr marL="914377" indent="0">
              <a:buNone/>
              <a:defRPr sz="1600"/>
            </a:lvl3pPr>
            <a:lvl4pPr marL="1371566" indent="0">
              <a:buNone/>
              <a:defRPr sz="1400"/>
            </a:lvl4pPr>
            <a:lvl5pPr marL="1828754" indent="0">
              <a:buNone/>
              <a:defRPr sz="1400"/>
            </a:lvl5pPr>
            <a:lvl6pPr marL="2285943" indent="0">
              <a:buNone/>
              <a:defRPr sz="1400"/>
            </a:lvl6pPr>
            <a:lvl7pPr marL="2743131" indent="0">
              <a:buNone/>
              <a:defRPr sz="1400"/>
            </a:lvl7pPr>
            <a:lvl8pPr marL="3200320" indent="0">
              <a:buNone/>
              <a:defRPr sz="1400"/>
            </a:lvl8pPr>
            <a:lvl9pPr marL="3657509" indent="0">
              <a:buNone/>
              <a:defRPr sz="1400"/>
            </a:lvl9pPr>
          </a:lstStyle>
          <a:p>
            <a:pPr lvl="0"/>
            <a:r>
              <a:rPr lang="de-DE"/>
              <a:t>Textmasterformat bearbeiten</a:t>
            </a:r>
          </a:p>
        </p:txBody>
      </p:sp>
      <p:sp>
        <p:nvSpPr>
          <p:cNvPr id="4" name="Rectangle 40"/>
          <p:cNvSpPr>
            <a:spLocks noGrp="1" noChangeArrowheads="1"/>
          </p:cNvSpPr>
          <p:nvPr>
            <p:ph type="sldNum" sz="quarter" idx="10"/>
          </p:nvPr>
        </p:nvSpPr>
        <p:spPr>
          <a:xfrm>
            <a:off x="3487739" y="6412980"/>
            <a:ext cx="2133601" cy="257175"/>
          </a:xfrm>
          <a:prstGeom prst="rect">
            <a:avLst/>
          </a:prstGeom>
          <a:ln/>
        </p:spPr>
        <p:txBody>
          <a:bodyPr/>
          <a:lstStyle>
            <a:lvl1pPr>
              <a:defRPr/>
            </a:lvl1pPr>
          </a:lstStyle>
          <a:p>
            <a:r>
              <a:rPr lang="de-DE"/>
              <a:t>Seite </a:t>
            </a:r>
            <a:fld id="{64ECBCC8-F5B4-422A-A08C-1C25814EEBD7}" type="slidenum">
              <a:rPr lang="de-DE"/>
              <a:pPr/>
              <a:t>‹Nr.›</a:t>
            </a:fld>
            <a:endParaRPr lang="de-DE"/>
          </a:p>
        </p:txBody>
      </p:sp>
    </p:spTree>
    <p:extLst>
      <p:ext uri="{BB962C8B-B14F-4D97-AF65-F5344CB8AC3E}">
        <p14:creationId xmlns:p14="http://schemas.microsoft.com/office/powerpoint/2010/main" val="184495103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Inhaltsplatzhalter 2"/>
          <p:cNvSpPr>
            <a:spLocks noGrp="1"/>
          </p:cNvSpPr>
          <p:nvPr>
            <p:ph sz="half" idx="1"/>
          </p:nvPr>
        </p:nvSpPr>
        <p:spPr>
          <a:xfrm>
            <a:off x="387349" y="1660525"/>
            <a:ext cx="4130676" cy="42894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4" name="Inhaltsplatzhalter 3"/>
          <p:cNvSpPr>
            <a:spLocks noGrp="1"/>
          </p:cNvSpPr>
          <p:nvPr>
            <p:ph sz="half" idx="2"/>
          </p:nvPr>
        </p:nvSpPr>
        <p:spPr>
          <a:xfrm>
            <a:off x="4670427" y="1660525"/>
            <a:ext cx="4132263" cy="42894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5" name="Rectangle 40"/>
          <p:cNvSpPr>
            <a:spLocks noGrp="1" noChangeArrowheads="1"/>
          </p:cNvSpPr>
          <p:nvPr>
            <p:ph type="sldNum" sz="quarter" idx="10"/>
          </p:nvPr>
        </p:nvSpPr>
        <p:spPr>
          <a:xfrm>
            <a:off x="3487739" y="6412980"/>
            <a:ext cx="2133601" cy="257175"/>
          </a:xfrm>
          <a:prstGeom prst="rect">
            <a:avLst/>
          </a:prstGeom>
          <a:ln/>
        </p:spPr>
        <p:txBody>
          <a:bodyPr/>
          <a:lstStyle>
            <a:lvl1pPr>
              <a:defRPr/>
            </a:lvl1pPr>
          </a:lstStyle>
          <a:p>
            <a:r>
              <a:rPr lang="de-DE"/>
              <a:t>Seite </a:t>
            </a:r>
            <a:fld id="{AEBDEFD9-D54B-468A-BC47-A8BC8AB5AA44}" type="slidenum">
              <a:rPr lang="de-DE"/>
              <a:pPr/>
              <a:t>‹Nr.›</a:t>
            </a:fld>
            <a:endParaRPr lang="de-DE"/>
          </a:p>
        </p:txBody>
      </p:sp>
    </p:spTree>
    <p:extLst>
      <p:ext uri="{BB962C8B-B14F-4D97-AF65-F5344CB8AC3E}">
        <p14:creationId xmlns:p14="http://schemas.microsoft.com/office/powerpoint/2010/main" val="140577668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31188" cy="1143000"/>
          </a:xfrm>
        </p:spPr>
        <p:txBody>
          <a:bodyPr/>
          <a:lstStyle>
            <a:lvl1pPr>
              <a:defRPr/>
            </a:lvl1pPr>
          </a:lstStyle>
          <a:p>
            <a:r>
              <a:rPr lang="de-DE"/>
              <a:t>Titelmasterformat durch Klicken bearbeiten</a:t>
            </a:r>
          </a:p>
        </p:txBody>
      </p:sp>
      <p:sp>
        <p:nvSpPr>
          <p:cNvPr id="3" name="Textplatzhalter 2"/>
          <p:cNvSpPr>
            <a:spLocks noGrp="1"/>
          </p:cNvSpPr>
          <p:nvPr>
            <p:ph type="body" idx="1"/>
          </p:nvPr>
        </p:nvSpPr>
        <p:spPr>
          <a:xfrm>
            <a:off x="457200" y="1535114"/>
            <a:ext cx="4040187" cy="639762"/>
          </a:xfrm>
        </p:spPr>
        <p:txBody>
          <a:bodyPr anchor="b"/>
          <a:lstStyle>
            <a:lvl1pPr marL="0" indent="0">
              <a:buNone/>
              <a:defRPr sz="2400" b="1"/>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de-DE"/>
              <a:t>Textmasterformat bearbeiten</a:t>
            </a:r>
          </a:p>
        </p:txBody>
      </p:sp>
      <p:sp>
        <p:nvSpPr>
          <p:cNvPr id="4" name="Inhaltsplatzhalter 3"/>
          <p:cNvSpPr>
            <a:spLocks noGrp="1"/>
          </p:cNvSpPr>
          <p:nvPr>
            <p:ph sz="half" idx="2"/>
          </p:nvPr>
        </p:nvSpPr>
        <p:spPr>
          <a:xfrm>
            <a:off x="457200" y="2174876"/>
            <a:ext cx="4040187" cy="395287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5" name="Textplatzhalter 4"/>
          <p:cNvSpPr>
            <a:spLocks noGrp="1"/>
          </p:cNvSpPr>
          <p:nvPr>
            <p:ph type="body" sz="quarter" idx="3"/>
          </p:nvPr>
        </p:nvSpPr>
        <p:spPr>
          <a:xfrm>
            <a:off x="4646615" y="1535114"/>
            <a:ext cx="4041775" cy="639762"/>
          </a:xfrm>
        </p:spPr>
        <p:txBody>
          <a:bodyPr anchor="b"/>
          <a:lstStyle>
            <a:lvl1pPr marL="0" indent="0">
              <a:buNone/>
              <a:defRPr sz="2400" b="1"/>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de-DE"/>
              <a:t>Textmasterformat bearbeiten</a:t>
            </a:r>
          </a:p>
        </p:txBody>
      </p:sp>
      <p:sp>
        <p:nvSpPr>
          <p:cNvPr id="6" name="Inhaltsplatzhalter 5"/>
          <p:cNvSpPr>
            <a:spLocks noGrp="1"/>
          </p:cNvSpPr>
          <p:nvPr>
            <p:ph sz="quarter" idx="4"/>
          </p:nvPr>
        </p:nvSpPr>
        <p:spPr>
          <a:xfrm>
            <a:off x="4646615" y="2174876"/>
            <a:ext cx="4041775" cy="395287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Rectangle 40"/>
          <p:cNvSpPr>
            <a:spLocks noGrp="1" noChangeArrowheads="1"/>
          </p:cNvSpPr>
          <p:nvPr>
            <p:ph type="sldNum" sz="quarter" idx="10"/>
          </p:nvPr>
        </p:nvSpPr>
        <p:spPr>
          <a:xfrm>
            <a:off x="3487739" y="6412980"/>
            <a:ext cx="2133601" cy="257175"/>
          </a:xfrm>
          <a:prstGeom prst="rect">
            <a:avLst/>
          </a:prstGeom>
          <a:ln/>
        </p:spPr>
        <p:txBody>
          <a:bodyPr/>
          <a:lstStyle>
            <a:lvl1pPr>
              <a:defRPr/>
            </a:lvl1pPr>
          </a:lstStyle>
          <a:p>
            <a:r>
              <a:rPr lang="de-DE"/>
              <a:t>Seite </a:t>
            </a:r>
            <a:fld id="{15D23CE9-2D9C-4E4B-AFDE-85AE00BC408A}" type="slidenum">
              <a:rPr lang="de-DE"/>
              <a:pPr/>
              <a:t>‹Nr.›</a:t>
            </a:fld>
            <a:endParaRPr lang="de-DE"/>
          </a:p>
        </p:txBody>
      </p:sp>
    </p:spTree>
    <p:extLst>
      <p:ext uri="{BB962C8B-B14F-4D97-AF65-F5344CB8AC3E}">
        <p14:creationId xmlns:p14="http://schemas.microsoft.com/office/powerpoint/2010/main" val="32941165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Rectangle 40"/>
          <p:cNvSpPr>
            <a:spLocks noGrp="1" noChangeArrowheads="1"/>
          </p:cNvSpPr>
          <p:nvPr>
            <p:ph type="sldNum" sz="quarter" idx="10"/>
          </p:nvPr>
        </p:nvSpPr>
        <p:spPr>
          <a:xfrm>
            <a:off x="3487739" y="6412980"/>
            <a:ext cx="2133601" cy="257175"/>
          </a:xfrm>
          <a:prstGeom prst="rect">
            <a:avLst/>
          </a:prstGeom>
          <a:ln/>
        </p:spPr>
        <p:txBody>
          <a:bodyPr/>
          <a:lstStyle>
            <a:lvl1pPr>
              <a:defRPr/>
            </a:lvl1pPr>
          </a:lstStyle>
          <a:p>
            <a:r>
              <a:rPr lang="de-DE"/>
              <a:t>Seite </a:t>
            </a:r>
            <a:fld id="{D8EC55B5-962F-4881-9BDD-9EE60289423B}" type="slidenum">
              <a:rPr lang="de-DE"/>
              <a:pPr/>
              <a:t>‹Nr.›</a:t>
            </a:fld>
            <a:endParaRPr lang="de-DE"/>
          </a:p>
        </p:txBody>
      </p:sp>
    </p:spTree>
    <p:extLst>
      <p:ext uri="{BB962C8B-B14F-4D97-AF65-F5344CB8AC3E}">
        <p14:creationId xmlns:p14="http://schemas.microsoft.com/office/powerpoint/2010/main" val="43662271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Rectangle 40"/>
          <p:cNvSpPr>
            <a:spLocks noGrp="1" noChangeArrowheads="1"/>
          </p:cNvSpPr>
          <p:nvPr>
            <p:ph type="sldNum" sz="quarter" idx="10"/>
          </p:nvPr>
        </p:nvSpPr>
        <p:spPr>
          <a:xfrm>
            <a:off x="3487739" y="6412980"/>
            <a:ext cx="2133601" cy="257175"/>
          </a:xfrm>
          <a:prstGeom prst="rect">
            <a:avLst/>
          </a:prstGeom>
          <a:ln/>
        </p:spPr>
        <p:txBody>
          <a:bodyPr/>
          <a:lstStyle>
            <a:lvl1pPr>
              <a:defRPr/>
            </a:lvl1pPr>
          </a:lstStyle>
          <a:p>
            <a:r>
              <a:rPr lang="de-DE"/>
              <a:t>Seite </a:t>
            </a:r>
            <a:fld id="{EEFF5075-79E7-46F6-B89E-C3C3FA0AD7F4}" type="slidenum">
              <a:rPr lang="de-DE"/>
              <a:pPr/>
              <a:t>‹Nr.›</a:t>
            </a:fld>
            <a:endParaRPr lang="de-DE"/>
          </a:p>
        </p:txBody>
      </p:sp>
    </p:spTree>
    <p:extLst>
      <p:ext uri="{BB962C8B-B14F-4D97-AF65-F5344CB8AC3E}">
        <p14:creationId xmlns:p14="http://schemas.microsoft.com/office/powerpoint/2010/main" val="181208190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Copyright">
    <p:spTree>
      <p:nvGrpSpPr>
        <p:cNvPr id="1" name=""/>
        <p:cNvGrpSpPr/>
        <p:nvPr/>
      </p:nvGrpSpPr>
      <p:grpSpPr>
        <a:xfrm>
          <a:off x="0" y="0"/>
          <a:ext cx="0" cy="0"/>
          <a:chOff x="0" y="0"/>
          <a:chExt cx="0" cy="0"/>
        </a:xfrm>
      </p:grpSpPr>
      <p:sp>
        <p:nvSpPr>
          <p:cNvPr id="3" name="Rectangle 40"/>
          <p:cNvSpPr txBox="1">
            <a:spLocks noChangeArrowheads="1"/>
          </p:cNvSpPr>
          <p:nvPr userDrawn="1"/>
        </p:nvSpPr>
        <p:spPr bwMode="auto">
          <a:xfrm>
            <a:off x="387350" y="6161631"/>
            <a:ext cx="2565264" cy="257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95" tIns="45700" rIns="91395" bIns="45700" numCol="1" anchor="t" anchorCtr="0" compatLnSpc="1">
            <a:prstTxWarp prst="textNoShape">
              <a:avLst/>
            </a:prstTxWarp>
          </a:bodyPr>
          <a:lstStyle>
            <a:defPPr>
              <a:defRPr lang="en-US"/>
            </a:defPPr>
            <a:lvl1pPr algn="l" rtl="0" eaLnBrk="0" fontAlgn="base" hangingPunct="0">
              <a:spcBef>
                <a:spcPct val="0"/>
              </a:spcBef>
              <a:spcAft>
                <a:spcPct val="0"/>
              </a:spcAft>
              <a:defRPr sz="800" kern="1200">
                <a:solidFill>
                  <a:schemeClr val="tx1"/>
                </a:solidFill>
                <a:latin typeface="Arial" panose="020B0604020202020204" pitchFamily="34" charset="0"/>
                <a:ea typeface="+mn-ea"/>
                <a:cs typeface="+mn-cs"/>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a:lstStyle>
          <a:p>
            <a:pPr marL="0" marR="0" indent="0" algn="l" defTabSz="914400" rtl="0" eaLnBrk="0" fontAlgn="base" latinLnBrk="0" hangingPunct="0">
              <a:lnSpc>
                <a:spcPct val="100000"/>
              </a:lnSpc>
              <a:spcBef>
                <a:spcPct val="0"/>
              </a:spcBef>
              <a:spcAft>
                <a:spcPct val="0"/>
              </a:spcAft>
              <a:buClrTx/>
              <a:buSzTx/>
              <a:buFontTx/>
              <a:buNone/>
              <a:tabLst/>
              <a:defRPr/>
            </a:pPr>
            <a:r>
              <a:rPr lang="de-DE" dirty="0"/>
              <a:t>Seite </a:t>
            </a:r>
            <a:fld id="{B5447626-1553-4A18-BC71-2D7C38194047}" type="slidenum">
              <a:rPr lang="de-DE" smtClean="0"/>
              <a:pPr marL="0" marR="0" indent="0" algn="l" defTabSz="914400" rtl="0" eaLnBrk="0" fontAlgn="base" latinLnBrk="0" hangingPunct="0">
                <a:lnSpc>
                  <a:spcPct val="100000"/>
                </a:lnSpc>
                <a:spcBef>
                  <a:spcPct val="0"/>
                </a:spcBef>
                <a:spcAft>
                  <a:spcPct val="0"/>
                </a:spcAft>
                <a:buClrTx/>
                <a:buSzTx/>
                <a:buFontTx/>
                <a:buNone/>
                <a:tabLst/>
                <a:defRPr/>
              </a:pPr>
              <a:t>‹Nr.›</a:t>
            </a:fld>
            <a:r>
              <a:rPr lang="de-DE" dirty="0"/>
              <a:t> | </a:t>
            </a:r>
            <a:r>
              <a:rPr lang="de-DE" sz="800" b="0" i="0" u="none" strike="noStrike" kern="1200" baseline="0" dirty="0">
                <a:solidFill>
                  <a:schemeClr val="tx1"/>
                </a:solidFill>
                <a:latin typeface="Arial" panose="020B0604020202020204" pitchFamily="34" charset="0"/>
                <a:ea typeface="+mn-ea"/>
                <a:cs typeface="+mn-cs"/>
              </a:rPr>
              <a:t>Stiftung Medienpädagogik Bayern</a:t>
            </a:r>
            <a:endParaRPr lang="de-DE" dirty="0"/>
          </a:p>
        </p:txBody>
      </p:sp>
      <p:sp>
        <p:nvSpPr>
          <p:cNvPr id="2" name="Textfeld 1"/>
          <p:cNvSpPr txBox="1"/>
          <p:nvPr userDrawn="1"/>
        </p:nvSpPr>
        <p:spPr>
          <a:xfrm>
            <a:off x="387350" y="5177486"/>
            <a:ext cx="8235915" cy="984885"/>
          </a:xfrm>
          <a:prstGeom prst="rect">
            <a:avLst/>
          </a:prstGeom>
          <a:noFill/>
        </p:spPr>
        <p:txBody>
          <a:bodyPr wrap="square" rtlCol="0">
            <a:spAutoFit/>
          </a:bodyPr>
          <a:lstStyle/>
          <a:p>
            <a:pPr>
              <a:spcAft>
                <a:spcPts val="300"/>
              </a:spcAft>
            </a:pPr>
            <a:r>
              <a:rPr lang="de-DE" sz="800" kern="1200" dirty="0">
                <a:solidFill>
                  <a:schemeClr val="tx1"/>
                </a:solidFill>
                <a:effectLst/>
                <a:latin typeface="Arial" panose="020B0604020202020204" pitchFamily="34" charset="0"/>
                <a:ea typeface="+mn-ea"/>
                <a:cs typeface="+mn-cs"/>
              </a:rPr>
              <a:t>Copyright: Stiftung Medienpädagogik Bayern</a:t>
            </a:r>
          </a:p>
          <a:p>
            <a:pPr>
              <a:spcAft>
                <a:spcPts val="300"/>
              </a:spcAft>
            </a:pPr>
            <a:r>
              <a:rPr lang="de-DE" sz="800" kern="1200" dirty="0">
                <a:solidFill>
                  <a:schemeClr val="tx1"/>
                </a:solidFill>
                <a:effectLst/>
                <a:latin typeface="Arial" panose="020B0604020202020204" pitchFamily="34" charset="0"/>
                <a:ea typeface="+mn-ea"/>
                <a:cs typeface="+mn-cs"/>
              </a:rPr>
              <a:t>Entwicklung der Materialien gefördert durch die Bayerische Staatskanzlei und das Bayerische Staatsministerium für Wirtschaft und Medien, Energie und Technologie. Aktualisierung gefördert durch das Bayerische Staatsministerium für Wirtschaft und Medien, Energie und Technologie und die Bayerische Staatskanzlei.</a:t>
            </a:r>
          </a:p>
          <a:p>
            <a:pPr>
              <a:spcAft>
                <a:spcPts val="300"/>
              </a:spcAft>
            </a:pPr>
            <a:r>
              <a:rPr lang="de-DE" sz="800" kern="1200" dirty="0">
                <a:solidFill>
                  <a:schemeClr val="tx1"/>
                </a:solidFill>
                <a:effectLst/>
                <a:latin typeface="Arial" panose="020B0604020202020204" pitchFamily="34" charset="0"/>
                <a:ea typeface="+mn-ea"/>
                <a:cs typeface="+mn-cs"/>
              </a:rPr>
              <a:t>Alle Rechte vorbehalten.</a:t>
            </a:r>
          </a:p>
          <a:p>
            <a:pPr>
              <a:spcAft>
                <a:spcPts val="300"/>
              </a:spcAft>
            </a:pPr>
            <a:r>
              <a:rPr lang="de-DE" sz="800" kern="1200" dirty="0">
                <a:solidFill>
                  <a:schemeClr val="tx1"/>
                </a:solidFill>
                <a:effectLst/>
                <a:latin typeface="Arial" panose="020B0604020202020204" pitchFamily="34" charset="0"/>
                <a:ea typeface="+mn-ea"/>
                <a:cs typeface="+mn-cs"/>
              </a:rPr>
              <a:t>Die in der Präsentation vorhandenen Bilder sind urheberrechtlich geschützt und dürfen nicht von dieser getrennt verwendet werden.</a:t>
            </a:r>
          </a:p>
          <a:p>
            <a:pPr>
              <a:spcAft>
                <a:spcPts val="300"/>
              </a:spcAft>
            </a:pPr>
            <a:endParaRPr lang="de-DE" sz="800" kern="1200" dirty="0">
              <a:solidFill>
                <a:schemeClr val="tx1"/>
              </a:solidFill>
              <a:effectLst/>
              <a:latin typeface="Arial" panose="020B0604020202020204" pitchFamily="34" charset="0"/>
              <a:ea typeface="+mn-ea"/>
              <a:cs typeface="+mn-cs"/>
            </a:endParaRPr>
          </a:p>
        </p:txBody>
      </p:sp>
    </p:spTree>
    <p:extLst>
      <p:ext uri="{BB962C8B-B14F-4D97-AF65-F5344CB8AC3E}">
        <p14:creationId xmlns:p14="http://schemas.microsoft.com/office/powerpoint/2010/main" val="169420010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e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11"/>
          <p:cNvSpPr>
            <a:spLocks noGrp="1" noChangeArrowheads="1"/>
          </p:cNvSpPr>
          <p:nvPr>
            <p:ph type="body" idx="1"/>
          </p:nvPr>
        </p:nvSpPr>
        <p:spPr bwMode="auto">
          <a:xfrm>
            <a:off x="387350" y="1660525"/>
            <a:ext cx="8415338" cy="4289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104215" tIns="52111" rIns="104215" bIns="52111" numCol="1" anchor="t" anchorCtr="0" compatLnSpc="1">
            <a:prstTxWarp prst="textNoShape">
              <a:avLst/>
            </a:prstTxWarp>
          </a:bodyPr>
          <a:lstStyle/>
          <a:p>
            <a:pPr lvl="0"/>
            <a:r>
              <a:rPr lang="de-DE" dirty="0"/>
              <a:t>Mastertextformat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1029" name="Line 34"/>
          <p:cNvSpPr>
            <a:spLocks noChangeShapeType="1"/>
          </p:cNvSpPr>
          <p:nvPr/>
        </p:nvSpPr>
        <p:spPr bwMode="auto">
          <a:xfrm>
            <a:off x="441326" y="6070600"/>
            <a:ext cx="8293100" cy="0"/>
          </a:xfrm>
          <a:prstGeom prst="line">
            <a:avLst/>
          </a:prstGeom>
          <a:noFill/>
          <a:ln w="50800">
            <a:solidFill>
              <a:srgbClr val="004388"/>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de-DE"/>
          </a:p>
        </p:txBody>
      </p:sp>
      <p:sp>
        <p:nvSpPr>
          <p:cNvPr id="1030" name="Line 39"/>
          <p:cNvSpPr>
            <a:spLocks noChangeShapeType="1"/>
          </p:cNvSpPr>
          <p:nvPr/>
        </p:nvSpPr>
        <p:spPr bwMode="auto">
          <a:xfrm>
            <a:off x="441326" y="931863"/>
            <a:ext cx="8293100" cy="0"/>
          </a:xfrm>
          <a:prstGeom prst="line">
            <a:avLst/>
          </a:prstGeom>
          <a:noFill/>
          <a:ln w="50800">
            <a:solidFill>
              <a:srgbClr val="004388"/>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de-DE"/>
          </a:p>
        </p:txBody>
      </p:sp>
      <p:sp>
        <p:nvSpPr>
          <p:cNvPr id="1032" name="Rectangle 42"/>
          <p:cNvSpPr>
            <a:spLocks noChangeArrowheads="1"/>
          </p:cNvSpPr>
          <p:nvPr/>
        </p:nvSpPr>
        <p:spPr bwMode="auto">
          <a:xfrm>
            <a:off x="387350" y="431800"/>
            <a:ext cx="8356600" cy="774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395" tIns="45700" rIns="91395" bIns="45700"/>
          <a:lstStyle>
            <a:lvl1pPr defTabSz="915988">
              <a:defRPr>
                <a:solidFill>
                  <a:schemeClr val="tx1"/>
                </a:solidFill>
                <a:latin typeface="Arial" panose="020B0604020202020204" pitchFamily="34" charset="0"/>
              </a:defRPr>
            </a:lvl1pPr>
            <a:lvl2pPr marL="742950" indent="-285750" defTabSz="915988">
              <a:defRPr>
                <a:solidFill>
                  <a:schemeClr val="tx1"/>
                </a:solidFill>
                <a:latin typeface="Arial" panose="020B0604020202020204" pitchFamily="34" charset="0"/>
              </a:defRPr>
            </a:lvl2pPr>
            <a:lvl3pPr marL="1143000" indent="-228600" defTabSz="915988">
              <a:defRPr>
                <a:solidFill>
                  <a:schemeClr val="tx1"/>
                </a:solidFill>
                <a:latin typeface="Arial" panose="020B0604020202020204" pitchFamily="34" charset="0"/>
              </a:defRPr>
            </a:lvl3pPr>
            <a:lvl4pPr marL="1600200" indent="-228600" defTabSz="915988">
              <a:defRPr>
                <a:solidFill>
                  <a:schemeClr val="tx1"/>
                </a:solidFill>
                <a:latin typeface="Arial" panose="020B0604020202020204" pitchFamily="34" charset="0"/>
              </a:defRPr>
            </a:lvl4pPr>
            <a:lvl5pPr marL="2057400" indent="-228600" defTabSz="915988">
              <a:defRPr>
                <a:solidFill>
                  <a:schemeClr val="tx1"/>
                </a:solidFill>
                <a:latin typeface="Arial" panose="020B0604020202020204" pitchFamily="34" charset="0"/>
              </a:defRPr>
            </a:lvl5pPr>
            <a:lvl6pPr marL="2514600" indent="-228600" defTabSz="915988" eaLnBrk="0" fontAlgn="base" hangingPunct="0">
              <a:spcBef>
                <a:spcPct val="0"/>
              </a:spcBef>
              <a:spcAft>
                <a:spcPct val="0"/>
              </a:spcAft>
              <a:defRPr>
                <a:solidFill>
                  <a:schemeClr val="tx1"/>
                </a:solidFill>
                <a:latin typeface="Arial" panose="020B0604020202020204" pitchFamily="34" charset="0"/>
              </a:defRPr>
            </a:lvl6pPr>
            <a:lvl7pPr marL="2971800" indent="-228600" defTabSz="915988" eaLnBrk="0" fontAlgn="base" hangingPunct="0">
              <a:spcBef>
                <a:spcPct val="0"/>
              </a:spcBef>
              <a:spcAft>
                <a:spcPct val="0"/>
              </a:spcAft>
              <a:defRPr>
                <a:solidFill>
                  <a:schemeClr val="tx1"/>
                </a:solidFill>
                <a:latin typeface="Arial" panose="020B0604020202020204" pitchFamily="34" charset="0"/>
              </a:defRPr>
            </a:lvl7pPr>
            <a:lvl8pPr marL="3429000" indent="-228600" defTabSz="915988" eaLnBrk="0" fontAlgn="base" hangingPunct="0">
              <a:spcBef>
                <a:spcPct val="0"/>
              </a:spcBef>
              <a:spcAft>
                <a:spcPct val="0"/>
              </a:spcAft>
              <a:defRPr>
                <a:solidFill>
                  <a:schemeClr val="tx1"/>
                </a:solidFill>
                <a:latin typeface="Arial" panose="020B0604020202020204" pitchFamily="34" charset="0"/>
              </a:defRPr>
            </a:lvl8pPr>
            <a:lvl9pPr marL="3886200" indent="-228600" defTabSz="915988" eaLnBrk="0" fontAlgn="base" hangingPunct="0">
              <a:spcBef>
                <a:spcPct val="0"/>
              </a:spcBef>
              <a:spcAft>
                <a:spcPct val="0"/>
              </a:spcAft>
              <a:defRPr>
                <a:solidFill>
                  <a:schemeClr val="tx1"/>
                </a:solidFill>
                <a:latin typeface="Arial" panose="020B0604020202020204" pitchFamily="34" charset="0"/>
              </a:defRPr>
            </a:lvl9pPr>
          </a:lstStyle>
          <a:p>
            <a:pPr eaLnBrk="1" hangingPunct="1">
              <a:lnSpc>
                <a:spcPts val="2300"/>
              </a:lnSpc>
              <a:spcAft>
                <a:spcPct val="100000"/>
              </a:spcAft>
            </a:pPr>
            <a:endParaRPr lang="de-DE" sz="2000" b="1">
              <a:solidFill>
                <a:schemeClr val="tx2"/>
              </a:solidFill>
            </a:endParaRPr>
          </a:p>
        </p:txBody>
      </p:sp>
      <p:sp>
        <p:nvSpPr>
          <p:cNvPr id="1033" name="Rectangle 44"/>
          <p:cNvSpPr>
            <a:spLocks noGrp="1" noChangeArrowheads="1"/>
          </p:cNvSpPr>
          <p:nvPr>
            <p:ph type="title"/>
          </p:nvPr>
        </p:nvSpPr>
        <p:spPr bwMode="auto">
          <a:xfrm>
            <a:off x="387350" y="323850"/>
            <a:ext cx="8415338" cy="706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95" tIns="45700" rIns="91395" bIns="45700" numCol="1" anchor="ctr" anchorCtr="0" compatLnSpc="1">
            <a:prstTxWarp prst="textNoShape">
              <a:avLst/>
            </a:prstTxWarp>
          </a:bodyPr>
          <a:lstStyle/>
          <a:p>
            <a:pPr lvl="0"/>
            <a:r>
              <a:rPr lang="de-DE"/>
              <a:t>Titelmasterformat durch Klicken bearbeiten</a:t>
            </a:r>
          </a:p>
        </p:txBody>
      </p:sp>
      <p:sp>
        <p:nvSpPr>
          <p:cNvPr id="9" name="Rectangle 40"/>
          <p:cNvSpPr txBox="1">
            <a:spLocks noChangeArrowheads="1"/>
          </p:cNvSpPr>
          <p:nvPr userDrawn="1"/>
        </p:nvSpPr>
        <p:spPr bwMode="auto">
          <a:xfrm>
            <a:off x="6643024" y="6161632"/>
            <a:ext cx="2133601" cy="257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95" tIns="45700" rIns="91395" bIns="45700" numCol="1" anchor="t" anchorCtr="0" compatLnSpc="1">
            <a:prstTxWarp prst="textNoShape">
              <a:avLst/>
            </a:prstTxWarp>
          </a:bodyPr>
          <a:lstStyle>
            <a:defPPr>
              <a:defRPr lang="en-US"/>
            </a:defPPr>
            <a:lvl1pPr algn="l" rtl="0" eaLnBrk="0" fontAlgn="base" hangingPunct="0">
              <a:spcBef>
                <a:spcPct val="0"/>
              </a:spcBef>
              <a:spcAft>
                <a:spcPct val="0"/>
              </a:spcAft>
              <a:defRPr sz="800" kern="1200">
                <a:solidFill>
                  <a:schemeClr val="tx1"/>
                </a:solidFill>
                <a:latin typeface="Arial" panose="020B0604020202020204" pitchFamily="34" charset="0"/>
                <a:ea typeface="+mn-ea"/>
                <a:cs typeface="+mn-cs"/>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a:lstStyle>
          <a:p>
            <a:pPr algn="r"/>
            <a:r>
              <a:rPr lang="de-DE" sz="800" b="0" i="0" u="none" strike="noStrike" kern="1200" baseline="0" dirty="0">
                <a:solidFill>
                  <a:schemeClr val="tx1"/>
                </a:solidFill>
                <a:latin typeface="Arial" panose="020B0604020202020204" pitchFamily="34" charset="0"/>
                <a:ea typeface="+mn-ea"/>
                <a:cs typeface="+mn-cs"/>
              </a:rPr>
              <a:t>www.medienfuehrerschein.bayern</a:t>
            </a:r>
            <a:endParaRPr lang="de-DE" dirty="0"/>
          </a:p>
        </p:txBody>
      </p:sp>
      <p:pic>
        <p:nvPicPr>
          <p:cNvPr id="8" name="Grafik 7"/>
          <p:cNvPicPr>
            <a:picLocks noChangeAspect="1"/>
          </p:cNvPicPr>
          <p:nvPr userDrawn="1"/>
        </p:nvPicPr>
        <p:blipFill>
          <a:blip r:embed="rId15"/>
          <a:stretch>
            <a:fillRect/>
          </a:stretch>
        </p:blipFill>
        <p:spPr>
          <a:xfrm>
            <a:off x="7003064" y="298834"/>
            <a:ext cx="1688174" cy="512379"/>
          </a:xfrm>
          <a:prstGeom prst="rect">
            <a:avLst/>
          </a:prstGeom>
        </p:spPr>
      </p:pic>
    </p:spTree>
  </p:cSld>
  <p:clrMap bg1="lt1" tx1="dk1" bg2="lt2" tx2="dk2" accent1="accent1" accent2="accent2" accent3="accent3" accent4="accent4" accent5="accent5" accent6="accent6" hlink="hlink" folHlink="folHlink"/>
  <p:sldLayoutIdLst>
    <p:sldLayoutId id="2147483736" r:id="rId1"/>
    <p:sldLayoutId id="2147483726" r:id="rId2"/>
    <p:sldLayoutId id="2147483737" r:id="rId3"/>
    <p:sldLayoutId id="2147483727" r:id="rId4"/>
    <p:sldLayoutId id="2147483728" r:id="rId5"/>
    <p:sldLayoutId id="2147483729" r:id="rId6"/>
    <p:sldLayoutId id="2147483730" r:id="rId7"/>
    <p:sldLayoutId id="2147483731" r:id="rId8"/>
    <p:sldLayoutId id="2147483738" r:id="rId9"/>
    <p:sldLayoutId id="2147483732" r:id="rId10"/>
    <p:sldLayoutId id="2147483733" r:id="rId11"/>
    <p:sldLayoutId id="2147483734" r:id="rId12"/>
    <p:sldLayoutId id="2147483735" r:id="rId13"/>
  </p:sldLayoutIdLst>
  <p:hf hdr="0" dt="0"/>
  <p:txStyles>
    <p:titleStyle>
      <a:lvl1pPr algn="l" defTabSz="915965" rtl="0" eaLnBrk="0" fontAlgn="base" hangingPunct="0">
        <a:lnSpc>
          <a:spcPts val="2300"/>
        </a:lnSpc>
        <a:spcBef>
          <a:spcPct val="0"/>
        </a:spcBef>
        <a:spcAft>
          <a:spcPct val="100000"/>
        </a:spcAft>
        <a:defRPr sz="2000" b="1">
          <a:solidFill>
            <a:schemeClr val="tx2"/>
          </a:solidFill>
          <a:latin typeface="+mj-lt"/>
          <a:ea typeface="+mj-ea"/>
          <a:cs typeface="+mj-cs"/>
        </a:defRPr>
      </a:lvl1pPr>
      <a:lvl2pPr algn="l" defTabSz="915965" rtl="0" eaLnBrk="0" fontAlgn="base" hangingPunct="0">
        <a:lnSpc>
          <a:spcPts val="2300"/>
        </a:lnSpc>
        <a:spcBef>
          <a:spcPct val="0"/>
        </a:spcBef>
        <a:spcAft>
          <a:spcPct val="100000"/>
        </a:spcAft>
        <a:defRPr sz="2000" b="1">
          <a:solidFill>
            <a:schemeClr val="tx2"/>
          </a:solidFill>
          <a:latin typeface="Arial" charset="0"/>
        </a:defRPr>
      </a:lvl2pPr>
      <a:lvl3pPr algn="l" defTabSz="915965" rtl="0" eaLnBrk="0" fontAlgn="base" hangingPunct="0">
        <a:lnSpc>
          <a:spcPts val="2300"/>
        </a:lnSpc>
        <a:spcBef>
          <a:spcPct val="0"/>
        </a:spcBef>
        <a:spcAft>
          <a:spcPct val="100000"/>
        </a:spcAft>
        <a:defRPr sz="2000" b="1">
          <a:solidFill>
            <a:schemeClr val="tx2"/>
          </a:solidFill>
          <a:latin typeface="Arial" charset="0"/>
        </a:defRPr>
      </a:lvl3pPr>
      <a:lvl4pPr algn="l" defTabSz="915965" rtl="0" eaLnBrk="0" fontAlgn="base" hangingPunct="0">
        <a:lnSpc>
          <a:spcPts val="2300"/>
        </a:lnSpc>
        <a:spcBef>
          <a:spcPct val="0"/>
        </a:spcBef>
        <a:spcAft>
          <a:spcPct val="100000"/>
        </a:spcAft>
        <a:defRPr sz="2000" b="1">
          <a:solidFill>
            <a:schemeClr val="tx2"/>
          </a:solidFill>
          <a:latin typeface="Arial" charset="0"/>
        </a:defRPr>
      </a:lvl4pPr>
      <a:lvl5pPr algn="l" defTabSz="915965" rtl="0" eaLnBrk="0" fontAlgn="base" hangingPunct="0">
        <a:lnSpc>
          <a:spcPts val="2300"/>
        </a:lnSpc>
        <a:spcBef>
          <a:spcPct val="0"/>
        </a:spcBef>
        <a:spcAft>
          <a:spcPct val="100000"/>
        </a:spcAft>
        <a:defRPr sz="2000" b="1">
          <a:solidFill>
            <a:schemeClr val="tx2"/>
          </a:solidFill>
          <a:latin typeface="Arial" charset="0"/>
        </a:defRPr>
      </a:lvl5pPr>
      <a:lvl6pPr marL="457189" algn="l" defTabSz="915965" rtl="0" fontAlgn="base">
        <a:lnSpc>
          <a:spcPts val="2300"/>
        </a:lnSpc>
        <a:spcBef>
          <a:spcPct val="0"/>
        </a:spcBef>
        <a:spcAft>
          <a:spcPct val="100000"/>
        </a:spcAft>
        <a:defRPr sz="2000" b="1">
          <a:solidFill>
            <a:schemeClr val="tx2"/>
          </a:solidFill>
          <a:latin typeface="Arial" charset="0"/>
        </a:defRPr>
      </a:lvl6pPr>
      <a:lvl7pPr marL="914377" algn="l" defTabSz="915965" rtl="0" fontAlgn="base">
        <a:lnSpc>
          <a:spcPts val="2300"/>
        </a:lnSpc>
        <a:spcBef>
          <a:spcPct val="0"/>
        </a:spcBef>
        <a:spcAft>
          <a:spcPct val="100000"/>
        </a:spcAft>
        <a:defRPr sz="2000" b="1">
          <a:solidFill>
            <a:schemeClr val="tx2"/>
          </a:solidFill>
          <a:latin typeface="Arial" charset="0"/>
        </a:defRPr>
      </a:lvl7pPr>
      <a:lvl8pPr marL="1371566" algn="l" defTabSz="915965" rtl="0" fontAlgn="base">
        <a:lnSpc>
          <a:spcPts val="2300"/>
        </a:lnSpc>
        <a:spcBef>
          <a:spcPct val="0"/>
        </a:spcBef>
        <a:spcAft>
          <a:spcPct val="100000"/>
        </a:spcAft>
        <a:defRPr sz="2000" b="1">
          <a:solidFill>
            <a:schemeClr val="tx2"/>
          </a:solidFill>
          <a:latin typeface="Arial" charset="0"/>
        </a:defRPr>
      </a:lvl8pPr>
      <a:lvl9pPr marL="1828754" algn="l" defTabSz="915965" rtl="0" fontAlgn="base">
        <a:lnSpc>
          <a:spcPts val="2300"/>
        </a:lnSpc>
        <a:spcBef>
          <a:spcPct val="0"/>
        </a:spcBef>
        <a:spcAft>
          <a:spcPct val="100000"/>
        </a:spcAft>
        <a:defRPr sz="2000" b="1">
          <a:solidFill>
            <a:schemeClr val="tx2"/>
          </a:solidFill>
          <a:latin typeface="Arial" charset="0"/>
        </a:defRPr>
      </a:lvl9pPr>
    </p:titleStyle>
    <p:bodyStyle>
      <a:lvl1pPr marL="342891" indent="-342891" algn="l" defTabSz="915965" rtl="0" eaLnBrk="0" fontAlgn="base" hangingPunct="0">
        <a:lnSpc>
          <a:spcPts val="2300"/>
        </a:lnSpc>
        <a:spcBef>
          <a:spcPct val="0"/>
        </a:spcBef>
        <a:spcAft>
          <a:spcPct val="0"/>
        </a:spcAft>
        <a:defRPr>
          <a:solidFill>
            <a:srgbClr val="000000"/>
          </a:solidFill>
          <a:latin typeface="+mn-lt"/>
          <a:ea typeface="+mn-ea"/>
          <a:cs typeface="+mn-cs"/>
        </a:defRPr>
      </a:lvl1pPr>
      <a:lvl2pPr marL="180970" indent="-179384" algn="l" defTabSz="915965" rtl="0" eaLnBrk="0" fontAlgn="base" hangingPunct="0">
        <a:lnSpc>
          <a:spcPct val="110000"/>
        </a:lnSpc>
        <a:spcBef>
          <a:spcPct val="20000"/>
        </a:spcBef>
        <a:spcAft>
          <a:spcPct val="0"/>
        </a:spcAft>
        <a:buClr>
          <a:srgbClr val="004388"/>
        </a:buClr>
        <a:buFont typeface="Wingdings" panose="05000000000000000000" pitchFamily="2" charset="2"/>
        <a:buChar char="§"/>
        <a:defRPr>
          <a:solidFill>
            <a:schemeClr val="tx1"/>
          </a:solidFill>
          <a:latin typeface="+mn-lt"/>
        </a:defRPr>
      </a:lvl2pPr>
      <a:lvl3pPr marL="360354" indent="-177796" algn="l" defTabSz="915965" rtl="0" eaLnBrk="0" fontAlgn="base" hangingPunct="0">
        <a:lnSpc>
          <a:spcPct val="110000"/>
        </a:lnSpc>
        <a:spcBef>
          <a:spcPct val="20000"/>
        </a:spcBef>
        <a:spcAft>
          <a:spcPct val="0"/>
        </a:spcAft>
        <a:buClr>
          <a:srgbClr val="004388"/>
        </a:buClr>
        <a:buFont typeface="Wingdings" panose="05000000000000000000" pitchFamily="2" charset="2"/>
        <a:buChar char="§"/>
        <a:defRPr>
          <a:solidFill>
            <a:schemeClr val="tx1"/>
          </a:solidFill>
          <a:latin typeface="+mn-lt"/>
        </a:defRPr>
      </a:lvl3pPr>
      <a:lvl4pPr marL="541325" indent="-179384" algn="l" defTabSz="915965" rtl="0" eaLnBrk="0" fontAlgn="base" hangingPunct="0">
        <a:lnSpc>
          <a:spcPct val="110000"/>
        </a:lnSpc>
        <a:spcBef>
          <a:spcPct val="20000"/>
        </a:spcBef>
        <a:spcAft>
          <a:spcPct val="0"/>
        </a:spcAft>
        <a:buClr>
          <a:srgbClr val="004388"/>
        </a:buClr>
        <a:buFont typeface="Wingdings" panose="05000000000000000000" pitchFamily="2" charset="2"/>
        <a:buChar char="§"/>
        <a:defRPr>
          <a:solidFill>
            <a:schemeClr val="tx1"/>
          </a:solidFill>
          <a:latin typeface="+mn-lt"/>
        </a:defRPr>
      </a:lvl4pPr>
      <a:lvl5pPr marL="717533" indent="-174621" algn="l" defTabSz="915965" rtl="0" eaLnBrk="0" fontAlgn="base" hangingPunct="0">
        <a:lnSpc>
          <a:spcPct val="110000"/>
        </a:lnSpc>
        <a:spcBef>
          <a:spcPct val="20000"/>
        </a:spcBef>
        <a:spcAft>
          <a:spcPct val="0"/>
        </a:spcAft>
        <a:buClr>
          <a:srgbClr val="004388"/>
        </a:buClr>
        <a:buFont typeface="Wingdings" panose="05000000000000000000" pitchFamily="2" charset="2"/>
        <a:buChar char="§"/>
        <a:defRPr>
          <a:solidFill>
            <a:schemeClr val="tx1"/>
          </a:solidFill>
          <a:latin typeface="+mn-lt"/>
        </a:defRPr>
      </a:lvl5pPr>
      <a:lvl6pPr marL="1174721" indent="-174621" algn="l" defTabSz="915965" rtl="0" fontAlgn="base">
        <a:lnSpc>
          <a:spcPct val="110000"/>
        </a:lnSpc>
        <a:spcBef>
          <a:spcPct val="20000"/>
        </a:spcBef>
        <a:spcAft>
          <a:spcPct val="0"/>
        </a:spcAft>
        <a:buClr>
          <a:srgbClr val="F7B100"/>
        </a:buClr>
        <a:buFont typeface="Wingdings" pitchFamily="2" charset="2"/>
        <a:buChar char="§"/>
        <a:defRPr>
          <a:solidFill>
            <a:schemeClr val="tx1"/>
          </a:solidFill>
          <a:latin typeface="+mn-lt"/>
        </a:defRPr>
      </a:lvl6pPr>
      <a:lvl7pPr marL="1631910" indent="-174621" algn="l" defTabSz="915965" rtl="0" fontAlgn="base">
        <a:lnSpc>
          <a:spcPct val="110000"/>
        </a:lnSpc>
        <a:spcBef>
          <a:spcPct val="20000"/>
        </a:spcBef>
        <a:spcAft>
          <a:spcPct val="0"/>
        </a:spcAft>
        <a:buClr>
          <a:srgbClr val="F7B100"/>
        </a:buClr>
        <a:buFont typeface="Wingdings" pitchFamily="2" charset="2"/>
        <a:buChar char="§"/>
        <a:defRPr>
          <a:solidFill>
            <a:schemeClr val="tx1"/>
          </a:solidFill>
          <a:latin typeface="+mn-lt"/>
        </a:defRPr>
      </a:lvl7pPr>
      <a:lvl8pPr marL="2089098" indent="-174621" algn="l" defTabSz="915965" rtl="0" fontAlgn="base">
        <a:lnSpc>
          <a:spcPct val="110000"/>
        </a:lnSpc>
        <a:spcBef>
          <a:spcPct val="20000"/>
        </a:spcBef>
        <a:spcAft>
          <a:spcPct val="0"/>
        </a:spcAft>
        <a:buClr>
          <a:srgbClr val="F7B100"/>
        </a:buClr>
        <a:buFont typeface="Wingdings" pitchFamily="2" charset="2"/>
        <a:buChar char="§"/>
        <a:defRPr>
          <a:solidFill>
            <a:schemeClr val="tx1"/>
          </a:solidFill>
          <a:latin typeface="+mn-lt"/>
        </a:defRPr>
      </a:lvl8pPr>
      <a:lvl9pPr marL="2546287" indent="-174621" algn="l" defTabSz="915965" rtl="0" fontAlgn="base">
        <a:lnSpc>
          <a:spcPct val="110000"/>
        </a:lnSpc>
        <a:spcBef>
          <a:spcPct val="20000"/>
        </a:spcBef>
        <a:spcAft>
          <a:spcPct val="0"/>
        </a:spcAft>
        <a:buClr>
          <a:srgbClr val="F7B100"/>
        </a:buClr>
        <a:buFont typeface="Wingdings" pitchFamily="2" charset="2"/>
        <a:buChar char="§"/>
        <a:defRPr>
          <a:solidFill>
            <a:schemeClr val="tx1"/>
          </a:solidFill>
          <a:latin typeface="+mn-lt"/>
        </a:defRPr>
      </a:lvl9pPr>
    </p:bodyStyle>
    <p:otherStyle>
      <a:defPPr>
        <a:defRPr lang="de-DE"/>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p:txBody>
          <a:bodyPr/>
          <a:lstStyle/>
          <a:p>
            <a:r>
              <a:rPr lang="de-DE" dirty="0"/>
              <a:t>Generation Games?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solidFill>
                  <a:srgbClr val="004388"/>
                </a:solidFill>
              </a:rPr>
              <a:t>Thesen</a:t>
            </a:r>
          </a:p>
        </p:txBody>
      </p:sp>
      <p:sp>
        <p:nvSpPr>
          <p:cNvPr id="3" name="Inhaltsplatzhalter 2"/>
          <p:cNvSpPr>
            <a:spLocks noGrp="1"/>
          </p:cNvSpPr>
          <p:nvPr>
            <p:ph idx="1"/>
          </p:nvPr>
        </p:nvSpPr>
        <p:spPr>
          <a:xfrm>
            <a:off x="387350" y="1030288"/>
            <a:ext cx="8415338" cy="4289425"/>
          </a:xfrm>
        </p:spPr>
        <p:txBody>
          <a:bodyPr anchor="ctr"/>
          <a:lstStyle/>
          <a:p>
            <a:pPr algn="ctr"/>
            <a:r>
              <a:rPr lang="de-DE" sz="4000" dirty="0"/>
              <a:t>„Digitale Spiele machen Spaß.“</a:t>
            </a:r>
          </a:p>
          <a:p>
            <a:pPr algn="ctr"/>
            <a:endParaRPr lang="de-DE" sz="4000" dirty="0"/>
          </a:p>
        </p:txBody>
      </p:sp>
      <p:sp>
        <p:nvSpPr>
          <p:cNvPr id="9" name="Textplatzhalter 8"/>
          <p:cNvSpPr>
            <a:spLocks noGrp="1"/>
          </p:cNvSpPr>
          <p:nvPr>
            <p:ph type="body" idx="10"/>
          </p:nvPr>
        </p:nvSpPr>
        <p:spPr/>
        <p:txBody>
          <a:bodyPr/>
          <a:lstStyle/>
          <a:p>
            <a:r>
              <a:rPr lang="de-DE" dirty="0"/>
              <a:t>Generation Games?</a:t>
            </a:r>
          </a:p>
        </p:txBody>
      </p:sp>
    </p:spTree>
    <p:extLst>
      <p:ext uri="{BB962C8B-B14F-4D97-AF65-F5344CB8AC3E}">
        <p14:creationId xmlns:p14="http://schemas.microsoft.com/office/powerpoint/2010/main" val="348470085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solidFill>
                  <a:srgbClr val="004388"/>
                </a:solidFill>
              </a:rPr>
              <a:t>Thesen</a:t>
            </a:r>
          </a:p>
        </p:txBody>
      </p:sp>
      <p:sp>
        <p:nvSpPr>
          <p:cNvPr id="3" name="Inhaltsplatzhalter 2"/>
          <p:cNvSpPr>
            <a:spLocks noGrp="1"/>
          </p:cNvSpPr>
          <p:nvPr>
            <p:ph idx="1"/>
          </p:nvPr>
        </p:nvSpPr>
        <p:spPr>
          <a:xfrm>
            <a:off x="387350" y="1164704"/>
            <a:ext cx="8415338" cy="4289425"/>
          </a:xfrm>
        </p:spPr>
        <p:txBody>
          <a:bodyPr anchor="ctr"/>
          <a:lstStyle/>
          <a:p>
            <a:pPr algn="ctr">
              <a:lnSpc>
                <a:spcPct val="100000"/>
              </a:lnSpc>
            </a:pPr>
            <a:r>
              <a:rPr lang="de-DE" sz="4000" dirty="0"/>
              <a:t>„Digitale Spiele können </a:t>
            </a:r>
            <a:br>
              <a:rPr lang="de-DE" sz="4000" dirty="0"/>
            </a:br>
            <a:r>
              <a:rPr lang="de-DE" sz="4000" dirty="0"/>
              <a:t>aggressiv machen.“</a:t>
            </a:r>
          </a:p>
        </p:txBody>
      </p:sp>
      <p:sp>
        <p:nvSpPr>
          <p:cNvPr id="6" name="Textplatzhalter 5"/>
          <p:cNvSpPr>
            <a:spLocks noGrp="1"/>
          </p:cNvSpPr>
          <p:nvPr>
            <p:ph type="body" idx="10"/>
          </p:nvPr>
        </p:nvSpPr>
        <p:spPr/>
        <p:txBody>
          <a:bodyPr/>
          <a:lstStyle/>
          <a:p>
            <a:r>
              <a:rPr lang="de-DE" dirty="0"/>
              <a:t>Generation Games?</a:t>
            </a:r>
          </a:p>
        </p:txBody>
      </p:sp>
    </p:spTree>
    <p:extLst>
      <p:ext uri="{BB962C8B-B14F-4D97-AF65-F5344CB8AC3E}">
        <p14:creationId xmlns:p14="http://schemas.microsoft.com/office/powerpoint/2010/main" val="140585973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solidFill>
                  <a:srgbClr val="004388"/>
                </a:solidFill>
              </a:rPr>
              <a:t>Thesen</a:t>
            </a:r>
          </a:p>
        </p:txBody>
      </p:sp>
      <p:sp>
        <p:nvSpPr>
          <p:cNvPr id="3" name="Inhaltsplatzhalter 2"/>
          <p:cNvSpPr>
            <a:spLocks noGrp="1"/>
          </p:cNvSpPr>
          <p:nvPr>
            <p:ph idx="1"/>
          </p:nvPr>
        </p:nvSpPr>
        <p:spPr>
          <a:xfrm>
            <a:off x="432510" y="1040210"/>
            <a:ext cx="8415338" cy="4289425"/>
          </a:xfrm>
        </p:spPr>
        <p:txBody>
          <a:bodyPr anchor="ctr"/>
          <a:lstStyle/>
          <a:p>
            <a:pPr algn="ctr">
              <a:lnSpc>
                <a:spcPct val="100000"/>
              </a:lnSpc>
            </a:pPr>
            <a:r>
              <a:rPr lang="de-DE" sz="4000" dirty="0"/>
              <a:t>„Digitale Spiele sind Zeitverschwendung.“</a:t>
            </a:r>
          </a:p>
        </p:txBody>
      </p:sp>
      <p:sp>
        <p:nvSpPr>
          <p:cNvPr id="6" name="Textplatzhalter 5"/>
          <p:cNvSpPr>
            <a:spLocks noGrp="1"/>
          </p:cNvSpPr>
          <p:nvPr>
            <p:ph type="body" idx="10"/>
          </p:nvPr>
        </p:nvSpPr>
        <p:spPr/>
        <p:txBody>
          <a:bodyPr/>
          <a:lstStyle/>
          <a:p>
            <a:r>
              <a:rPr lang="de-DE" dirty="0"/>
              <a:t>Generation Games?</a:t>
            </a:r>
          </a:p>
        </p:txBody>
      </p:sp>
    </p:spTree>
    <p:extLst>
      <p:ext uri="{BB962C8B-B14F-4D97-AF65-F5344CB8AC3E}">
        <p14:creationId xmlns:p14="http://schemas.microsoft.com/office/powerpoint/2010/main" val="199594440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solidFill>
                  <a:srgbClr val="004388"/>
                </a:solidFill>
              </a:rPr>
              <a:t>Thesen</a:t>
            </a:r>
          </a:p>
        </p:txBody>
      </p:sp>
      <p:sp>
        <p:nvSpPr>
          <p:cNvPr id="3" name="Inhaltsplatzhalter 2"/>
          <p:cNvSpPr>
            <a:spLocks noGrp="1"/>
          </p:cNvSpPr>
          <p:nvPr>
            <p:ph idx="1"/>
          </p:nvPr>
        </p:nvSpPr>
        <p:spPr>
          <a:xfrm>
            <a:off x="387350" y="1030288"/>
            <a:ext cx="8415338" cy="4289425"/>
          </a:xfrm>
        </p:spPr>
        <p:txBody>
          <a:bodyPr anchor="ctr"/>
          <a:lstStyle/>
          <a:p>
            <a:pPr algn="ctr">
              <a:lnSpc>
                <a:spcPct val="100000"/>
              </a:lnSpc>
            </a:pPr>
            <a:r>
              <a:rPr lang="de-DE" sz="4000" dirty="0"/>
              <a:t>„Digitale Spiele können </a:t>
            </a:r>
            <a:br>
              <a:rPr lang="de-DE" sz="4000" dirty="0"/>
            </a:br>
            <a:r>
              <a:rPr lang="de-DE" sz="4000" dirty="0"/>
              <a:t>süchtig machen.“</a:t>
            </a:r>
          </a:p>
        </p:txBody>
      </p:sp>
      <p:sp>
        <p:nvSpPr>
          <p:cNvPr id="6" name="Textplatzhalter 5"/>
          <p:cNvSpPr>
            <a:spLocks noGrp="1"/>
          </p:cNvSpPr>
          <p:nvPr>
            <p:ph type="body" idx="10"/>
          </p:nvPr>
        </p:nvSpPr>
        <p:spPr/>
        <p:txBody>
          <a:bodyPr/>
          <a:lstStyle/>
          <a:p>
            <a:r>
              <a:rPr lang="de-DE" dirty="0"/>
              <a:t>Generation Games?</a:t>
            </a:r>
          </a:p>
        </p:txBody>
      </p:sp>
    </p:spTree>
    <p:extLst>
      <p:ext uri="{BB962C8B-B14F-4D97-AF65-F5344CB8AC3E}">
        <p14:creationId xmlns:p14="http://schemas.microsoft.com/office/powerpoint/2010/main" val="72099036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solidFill>
                  <a:srgbClr val="004388"/>
                </a:solidFill>
              </a:rPr>
              <a:t>Thesen</a:t>
            </a:r>
          </a:p>
        </p:txBody>
      </p:sp>
      <p:sp>
        <p:nvSpPr>
          <p:cNvPr id="3" name="Inhaltsplatzhalter 2"/>
          <p:cNvSpPr>
            <a:spLocks noGrp="1"/>
          </p:cNvSpPr>
          <p:nvPr>
            <p:ph idx="1"/>
          </p:nvPr>
        </p:nvSpPr>
        <p:spPr>
          <a:xfrm>
            <a:off x="384442" y="1030288"/>
            <a:ext cx="8415338" cy="4289425"/>
          </a:xfrm>
        </p:spPr>
        <p:txBody>
          <a:bodyPr anchor="ctr"/>
          <a:lstStyle/>
          <a:p>
            <a:pPr algn="ctr">
              <a:lnSpc>
                <a:spcPct val="100000"/>
              </a:lnSpc>
            </a:pPr>
            <a:r>
              <a:rPr lang="de-DE" sz="4000" dirty="0"/>
              <a:t>„Mit digitalen Spielen wird Jugendlichen das Geld aus der Tasche gezogen.“</a:t>
            </a:r>
          </a:p>
        </p:txBody>
      </p:sp>
      <p:sp>
        <p:nvSpPr>
          <p:cNvPr id="6" name="Textplatzhalter 5"/>
          <p:cNvSpPr>
            <a:spLocks noGrp="1"/>
          </p:cNvSpPr>
          <p:nvPr>
            <p:ph type="body" idx="10"/>
          </p:nvPr>
        </p:nvSpPr>
        <p:spPr/>
        <p:txBody>
          <a:bodyPr/>
          <a:lstStyle/>
          <a:p>
            <a:r>
              <a:rPr lang="de-DE" dirty="0"/>
              <a:t>Generation Games?</a:t>
            </a:r>
          </a:p>
        </p:txBody>
      </p:sp>
    </p:spTree>
    <p:extLst>
      <p:ext uri="{BB962C8B-B14F-4D97-AF65-F5344CB8AC3E}">
        <p14:creationId xmlns:p14="http://schemas.microsoft.com/office/powerpoint/2010/main" val="65627729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4254794281"/>
      </p:ext>
    </p:extLst>
  </p:cSld>
  <p:clrMapOvr>
    <a:masterClrMapping/>
  </p:clrMapOvr>
</p:sld>
</file>

<file path=ppt/theme/theme1.xml><?xml version="1.0" encoding="utf-8"?>
<a:theme xmlns:a="http://schemas.openxmlformats.org/drawingml/2006/main" name="SCHUFA_Praesentationsvorlage">
  <a:themeElements>
    <a:clrScheme name="SCHUFA_Praesentationsvorlage 2">
      <a:dk1>
        <a:srgbClr val="1A1A1A"/>
      </a:dk1>
      <a:lt1>
        <a:srgbClr val="FFFFFF"/>
      </a:lt1>
      <a:dk2>
        <a:srgbClr val="1A1A1A"/>
      </a:dk2>
      <a:lt2>
        <a:srgbClr val="D7D8D9"/>
      </a:lt2>
      <a:accent1>
        <a:srgbClr val="CBD7D6"/>
      </a:accent1>
      <a:accent2>
        <a:srgbClr val="ACBCB8"/>
      </a:accent2>
      <a:accent3>
        <a:srgbClr val="FFFFFF"/>
      </a:accent3>
      <a:accent4>
        <a:srgbClr val="141414"/>
      </a:accent4>
      <a:accent5>
        <a:srgbClr val="E2E8E8"/>
      </a:accent5>
      <a:accent6>
        <a:srgbClr val="9BAAA6"/>
      </a:accent6>
      <a:hlink>
        <a:srgbClr val="96A8A2"/>
      </a:hlink>
      <a:folHlink>
        <a:srgbClr val="5A6A6A"/>
      </a:folHlink>
    </a:clrScheme>
    <a:fontScheme name="SCHUFA_Praesentationsvorlage">
      <a:majorFont>
        <a:latin typeface="Arial"/>
        <a:ea typeface=""/>
        <a:cs typeface=""/>
      </a:majorFont>
      <a:minorFont>
        <a:latin typeface="Arial"/>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873125"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873125"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lnDef>
  </a:objectDefaults>
  <a:extraClrSchemeLst>
    <a:extraClrScheme>
      <a:clrScheme name="SCHUFA_Praesentationsvorlage 1">
        <a:dk1>
          <a:srgbClr val="1A1A1A"/>
        </a:dk1>
        <a:lt1>
          <a:srgbClr val="FFFFFF"/>
        </a:lt1>
        <a:dk2>
          <a:srgbClr val="1A1A1A"/>
        </a:dk2>
        <a:lt2>
          <a:srgbClr val="D7D8D9"/>
        </a:lt2>
        <a:accent1>
          <a:srgbClr val="F9C133"/>
        </a:accent1>
        <a:accent2>
          <a:srgbClr val="F7B100"/>
        </a:accent2>
        <a:accent3>
          <a:srgbClr val="FFFFFF"/>
        </a:accent3>
        <a:accent4>
          <a:srgbClr val="141414"/>
        </a:accent4>
        <a:accent5>
          <a:srgbClr val="FBDDAD"/>
        </a:accent5>
        <a:accent6>
          <a:srgbClr val="E0A000"/>
        </a:accent6>
        <a:hlink>
          <a:srgbClr val="F29B5A"/>
        </a:hlink>
        <a:folHlink>
          <a:srgbClr val="FF6300"/>
        </a:folHlink>
      </a:clrScheme>
      <a:clrMap bg1="lt1" tx1="dk1" bg2="lt2" tx2="dk2" accent1="accent1" accent2="accent2" accent3="accent3" accent4="accent4" accent5="accent5" accent6="accent6" hlink="hlink" folHlink="folHlink"/>
    </a:extraClrScheme>
    <a:extraClrScheme>
      <a:clrScheme name="SCHUFA_Praesentationsvorlage 2">
        <a:dk1>
          <a:srgbClr val="1A1A1A"/>
        </a:dk1>
        <a:lt1>
          <a:srgbClr val="FFFFFF"/>
        </a:lt1>
        <a:dk2>
          <a:srgbClr val="1A1A1A"/>
        </a:dk2>
        <a:lt2>
          <a:srgbClr val="D7D8D9"/>
        </a:lt2>
        <a:accent1>
          <a:srgbClr val="CBD7D6"/>
        </a:accent1>
        <a:accent2>
          <a:srgbClr val="ACBCB8"/>
        </a:accent2>
        <a:accent3>
          <a:srgbClr val="FFFFFF"/>
        </a:accent3>
        <a:accent4>
          <a:srgbClr val="141414"/>
        </a:accent4>
        <a:accent5>
          <a:srgbClr val="E2E8E8"/>
        </a:accent5>
        <a:accent6>
          <a:srgbClr val="9BAAA6"/>
        </a:accent6>
        <a:hlink>
          <a:srgbClr val="96A8A2"/>
        </a:hlink>
        <a:folHlink>
          <a:srgbClr val="5A6A6A"/>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Larissa">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57</Words>
  <Application>Microsoft Office PowerPoint</Application>
  <PresentationFormat>Benutzerdefiniert</PresentationFormat>
  <Paragraphs>17</Paragraphs>
  <Slides>7</Slides>
  <Notes>1</Notes>
  <HiddenSlides>0</HiddenSlides>
  <MMClips>0</MMClips>
  <ScaleCrop>false</ScaleCrop>
  <HeadingPairs>
    <vt:vector size="4" baseType="variant">
      <vt:variant>
        <vt:lpstr>Design</vt:lpstr>
      </vt:variant>
      <vt:variant>
        <vt:i4>1</vt:i4>
      </vt:variant>
      <vt:variant>
        <vt:lpstr>Folientitel</vt:lpstr>
      </vt:variant>
      <vt:variant>
        <vt:i4>7</vt:i4>
      </vt:variant>
    </vt:vector>
  </HeadingPairs>
  <TitlesOfParts>
    <vt:vector size="8" baseType="lpstr">
      <vt:lpstr>SCHUFA_Praesentationsvorlage</vt:lpstr>
      <vt:lpstr>Generation Games?</vt:lpstr>
      <vt:lpstr>Thesen</vt:lpstr>
      <vt:lpstr>Thesen</vt:lpstr>
      <vt:lpstr>Thesen</vt:lpstr>
      <vt:lpstr>Thesen</vt:lpstr>
      <vt:lpstr>Thesen</vt:lpstr>
      <vt:lpstr>PowerPoint-Präsentation</vt:lpstr>
    </vt:vector>
  </TitlesOfParts>
  <Manager>mg</Manager>
  <Company>Helliwood media &amp; education</Company>
  <LinksUpToDate>false</LinksUpToDate>
  <SharedDoc>false</SharedDoc>
  <HyperlinkBase/>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Computerspiele - Thesen</dc:title>
  <dc:subject>SCHUFA Masterlayout</dc:subject>
  <dc:creator>Helliwood media &amp; education</dc:creator>
  <cp:lastModifiedBy>Reisel Lina</cp:lastModifiedBy>
  <cp:revision>379</cp:revision>
  <cp:lastPrinted>2013-07-01T08:57:45Z</cp:lastPrinted>
  <dcterms:created xsi:type="dcterms:W3CDTF">2008-07-07T09:25:06Z</dcterms:created>
  <dcterms:modified xsi:type="dcterms:W3CDTF">2019-08-14T09:09:10Z</dcterms:modified>
</cp:coreProperties>
</file>