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5"/>
  </p:notesMasterIdLst>
  <p:handoutMasterIdLst>
    <p:handoutMasterId r:id="rId6"/>
  </p:handoutMasterIdLst>
  <p:sldIdLst>
    <p:sldId id="267" r:id="rId2"/>
    <p:sldId id="268" r:id="rId3"/>
    <p:sldId id="273" r:id="rId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86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CF7"/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94344" autoAdjust="0"/>
  </p:normalViewPr>
  <p:slideViewPr>
    <p:cSldViewPr>
      <p:cViewPr varScale="1">
        <p:scale>
          <a:sx n="123" d="100"/>
          <a:sy n="123" d="100"/>
        </p:scale>
        <p:origin x="474" y="96"/>
      </p:cViewPr>
      <p:guideLst>
        <p:guide orient="horz" pos="2160"/>
        <p:guide orient="horz" pos="636"/>
        <p:guide orient="horz" pos="410"/>
        <p:guide orient="horz" pos="314"/>
        <p:guide orient="horz" pos="2886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06.08.2019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06.08.2019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554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83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250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336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19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06.08.2019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703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65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 userDrawn="1"/>
        </p:nvGrpSpPr>
        <p:grpSpPr>
          <a:xfrm>
            <a:off x="521109" y="1181573"/>
            <a:ext cx="7291251" cy="4794495"/>
            <a:chOff x="521109" y="1181573"/>
            <a:chExt cx="7291251" cy="4794495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1109" y="1181573"/>
              <a:ext cx="7291251" cy="4794495"/>
            </a:xfrm>
            <a:prstGeom prst="rect">
              <a:avLst/>
            </a:prstGeom>
          </p:spPr>
        </p:pic>
        <p:sp>
          <p:nvSpPr>
            <p:cNvPr id="11" name="Rechteck 10"/>
            <p:cNvSpPr/>
            <p:nvPr userDrawn="1"/>
          </p:nvSpPr>
          <p:spPr bwMode="auto">
            <a:xfrm>
              <a:off x="4283968" y="2708920"/>
              <a:ext cx="265811" cy="1296144"/>
            </a:xfrm>
            <a:prstGeom prst="rect">
              <a:avLst/>
            </a:prstGeom>
            <a:solidFill>
              <a:srgbClr val="DEECF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36340" y="1214186"/>
            <a:ext cx="2403930" cy="881314"/>
          </a:xfrm>
        </p:spPr>
        <p:txBody>
          <a:bodyPr lIns="36000" tIns="36000" rIns="36000" bIns="36000">
            <a:normAutofit/>
          </a:bodyPr>
          <a:lstStyle>
            <a:lvl1pPr marL="0" indent="0">
              <a:lnSpc>
                <a:spcPct val="100000"/>
              </a:lnSpc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165240" y="1204661"/>
            <a:ext cx="2392106" cy="881314"/>
          </a:xfrm>
        </p:spPr>
        <p:txBody>
          <a:bodyPr lIns="36000" tIns="36000" rIns="36000" bIns="36000">
            <a:normAutofit/>
          </a:bodyPr>
          <a:lstStyle>
            <a:lvl1pPr marL="0" indent="0">
              <a:lnSpc>
                <a:spcPct val="100000"/>
              </a:lnSpc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260614" y="2661986"/>
            <a:ext cx="3535434" cy="1976689"/>
          </a:xfrm>
        </p:spPr>
        <p:txBody>
          <a:bodyPr lIns="36000" tIns="36000" rIns="36000" bIns="36000">
            <a:normAutofit/>
          </a:bodyPr>
          <a:lstStyle>
            <a:lvl1pPr marL="180975" indent="-180975">
              <a:lnSpc>
                <a:spcPct val="100000"/>
              </a:lnSpc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  <a:p>
            <a:pPr lvl="0"/>
            <a:endParaRPr lang="de-DE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36340" y="5245402"/>
            <a:ext cx="2387836" cy="707723"/>
          </a:xfrm>
        </p:spPr>
        <p:txBody>
          <a:bodyPr lIns="36000" tIns="36000" rIns="36000" bIns="36000">
            <a:normAutofit/>
          </a:bodyPr>
          <a:lstStyle>
            <a:lvl1pPr marL="0" indent="0">
              <a:lnSpc>
                <a:spcPct val="100000"/>
              </a:lnSpc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165239" y="5245402"/>
            <a:ext cx="2387836" cy="707723"/>
          </a:xfrm>
        </p:spPr>
        <p:txBody>
          <a:bodyPr lIns="36000" tIns="36000" rIns="36000" bIns="36000">
            <a:normAutofit/>
          </a:bodyPr>
          <a:lstStyle>
            <a:lvl1pPr marL="0" indent="0">
              <a:lnSpc>
                <a:spcPct val="100000"/>
              </a:lnSpc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6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646834" y="2622921"/>
            <a:ext cx="829791" cy="377454"/>
          </a:xfrm>
        </p:spPr>
        <p:txBody>
          <a:bodyPr lIns="36000" tIns="36000" rIns="36000" bIns="36000" anchor="ctr">
            <a:noAutofit/>
          </a:bodyPr>
          <a:lstStyle>
            <a:lvl1pPr marL="0" indent="0" algn="ctr">
              <a:lnSpc>
                <a:spcPct val="1000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499755" y="4110767"/>
            <a:ext cx="1136141" cy="377454"/>
          </a:xfrm>
        </p:spPr>
        <p:txBody>
          <a:bodyPr lIns="36000" tIns="36000" rIns="36000" bIns="36000" anchor="ctr">
            <a:noAutofit/>
          </a:bodyPr>
          <a:lstStyle>
            <a:lvl1pPr marL="0" indent="0" algn="ctr">
              <a:lnSpc>
                <a:spcPct val="1000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122201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712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1949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5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53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57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AEB0DA6-F545-48FF-8EEB-9661EAD617A6}"/>
              </a:ext>
            </a:extLst>
          </p:cNvPr>
          <p:cNvSpPr txBox="1"/>
          <p:nvPr userDrawn="1"/>
        </p:nvSpPr>
        <p:spPr>
          <a:xfrm>
            <a:off x="387350" y="5301208"/>
            <a:ext cx="8235915" cy="70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das Bayerische Staatsministerium für Wirtschaft und Medien, Energie und Technologie. 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Aktualisierung gefördert durch die Bayerische Staatskanzlei.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423761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9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709" r:id="rId3"/>
    <p:sldLayoutId id="2147483708" r:id="rId4"/>
    <p:sldLayoutId id="2147483693" r:id="rId5"/>
    <p:sldLayoutId id="2147483694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Ich als Urheber </a:t>
            </a:r>
          </a:p>
        </p:txBody>
      </p:sp>
    </p:spTree>
    <p:extLst>
      <p:ext uri="{BB962C8B-B14F-4D97-AF65-F5344CB8AC3E}">
        <p14:creationId xmlns:p14="http://schemas.microsoft.com/office/powerpoint/2010/main" val="4058258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Urheberrecht und Gesellschaft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/>
              <a:t>Ich als Urheber 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21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811694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9</Words>
  <Application>Microsoft Office PowerPoint</Application>
  <PresentationFormat>Bildschirmpräsentation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Tahoma</vt:lpstr>
      <vt:lpstr>Wingdings</vt:lpstr>
      <vt:lpstr>SCHUFA_Praesentationsvorlage</vt:lpstr>
      <vt:lpstr>Ich als Urheber </vt:lpstr>
      <vt:lpstr>Urheberrecht und Gesellschaft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Eltern und Medien</dc:title>
  <dc:creator>Helliwood media &amp; education</dc:creator>
  <cp:lastModifiedBy>Anne Kirchner</cp:lastModifiedBy>
  <cp:revision>54</cp:revision>
  <dcterms:created xsi:type="dcterms:W3CDTF">2010-11-15T11:39:10Z</dcterms:created>
  <dcterms:modified xsi:type="dcterms:W3CDTF">2019-08-06T11:21:45Z</dcterms:modified>
</cp:coreProperties>
</file>