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65" r:id="rId1"/>
  </p:sldMasterIdLst>
  <p:notesMasterIdLst>
    <p:notesMasterId r:id="rId10"/>
  </p:notesMasterIdLst>
  <p:handoutMasterIdLst>
    <p:handoutMasterId r:id="rId11"/>
  </p:handoutMasterIdLst>
  <p:sldIdLst>
    <p:sldId id="303" r:id="rId2"/>
    <p:sldId id="312" r:id="rId3"/>
    <p:sldId id="308" r:id="rId4"/>
    <p:sldId id="307" r:id="rId5"/>
    <p:sldId id="309" r:id="rId6"/>
    <p:sldId id="310" r:id="rId7"/>
    <p:sldId id="306" r:id="rId8"/>
    <p:sldId id="313" r:id="rId9"/>
  </p:sldIdLst>
  <p:sldSz cx="9145588" cy="6859588"/>
  <p:notesSz cx="6735763" cy="98663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 userDrawn="1">
          <p15:clr>
            <a:srgbClr val="A4A3A4"/>
          </p15:clr>
        </p15:guide>
        <p15:guide id="2" pos="2881" userDrawn="1">
          <p15:clr>
            <a:srgbClr val="A4A3A4"/>
          </p15:clr>
        </p15:guide>
        <p15:guide id="3" pos="30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elanie Pfeifer" initials="MP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388"/>
    <a:srgbClr val="CBD7D6"/>
    <a:srgbClr val="5A6A6A"/>
    <a:srgbClr val="484848"/>
    <a:srgbClr val="FF6300"/>
    <a:srgbClr val="ACBCB8"/>
    <a:srgbClr val="A4BBC8"/>
    <a:srgbClr val="FF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97" autoAdjust="0"/>
    <p:restoredTop sz="94549" autoAdjust="0"/>
  </p:normalViewPr>
  <p:slideViewPr>
    <p:cSldViewPr>
      <p:cViewPr varScale="1">
        <p:scale>
          <a:sx n="123" d="100"/>
          <a:sy n="123" d="100"/>
        </p:scale>
        <p:origin x="312" y="102"/>
      </p:cViewPr>
      <p:guideLst>
        <p:guide orient="horz" pos="2161"/>
        <p:guide pos="2881"/>
        <p:guide pos="30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652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7789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t" anchorCtr="0" compatLnSpc="1">
            <a:prstTxWarp prst="textNoShape">
              <a:avLst/>
            </a:prstTxWarp>
          </a:bodyPr>
          <a:lstStyle>
            <a:lvl1pPr defTabSz="922508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7975" y="0"/>
            <a:ext cx="2917788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t" anchorCtr="0" compatLnSpc="1">
            <a:prstTxWarp prst="textNoShape">
              <a:avLst/>
            </a:prstTxWarp>
          </a:bodyPr>
          <a:lstStyle>
            <a:lvl1pPr algn="r" defTabSz="922508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72135"/>
            <a:ext cx="2917789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b" anchorCtr="0" compatLnSpc="1">
            <a:prstTxWarp prst="textNoShape">
              <a:avLst/>
            </a:prstTxWarp>
          </a:bodyPr>
          <a:lstStyle>
            <a:lvl1pPr defTabSz="922508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7975" y="9372135"/>
            <a:ext cx="2917788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b" anchorCtr="0" compatLnSpc="1">
            <a:prstTxWarp prst="textNoShape">
              <a:avLst/>
            </a:prstTxWarp>
          </a:bodyPr>
          <a:lstStyle>
            <a:lvl1pPr algn="r" defTabSz="922508">
              <a:defRPr sz="1200">
                <a:latin typeface="Times" panose="02020603060405020304" pitchFamily="18" charset="0"/>
              </a:defRPr>
            </a:lvl1pPr>
          </a:lstStyle>
          <a:p>
            <a:fld id="{25C74BE0-5289-4A59-BE13-A5152D49D199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90444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7789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t" anchorCtr="0" compatLnSpc="1">
            <a:prstTxWarp prst="textNoShape">
              <a:avLst/>
            </a:prstTxWarp>
          </a:bodyPr>
          <a:lstStyle>
            <a:lvl1pPr defTabSz="922508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7975" y="0"/>
            <a:ext cx="2917788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t" anchorCtr="0" compatLnSpc="1">
            <a:prstTxWarp prst="textNoShape">
              <a:avLst/>
            </a:prstTxWarp>
          </a:bodyPr>
          <a:lstStyle>
            <a:lvl1pPr algn="r" defTabSz="922508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3288" y="739775"/>
            <a:ext cx="4932362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624" y="4686068"/>
            <a:ext cx="5015095" cy="44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Klicken Sie, um die Textformatierung des Masters zu bearbeiten.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72135"/>
            <a:ext cx="2917789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b" anchorCtr="0" compatLnSpc="1">
            <a:prstTxWarp prst="textNoShape">
              <a:avLst/>
            </a:prstTxWarp>
          </a:bodyPr>
          <a:lstStyle>
            <a:lvl1pPr defTabSz="922508">
              <a:defRPr sz="11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7975" y="9372135"/>
            <a:ext cx="2917788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b" anchorCtr="0" compatLnSpc="1">
            <a:prstTxWarp prst="textNoShape">
              <a:avLst/>
            </a:prstTxWarp>
          </a:bodyPr>
          <a:lstStyle>
            <a:lvl1pPr algn="r" defTabSz="922508">
              <a:defRPr sz="1100"/>
            </a:lvl1pPr>
          </a:lstStyle>
          <a:p>
            <a:fld id="{56F11087-0B28-4048-84AA-7BB7E55CB46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52217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250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32994" indent="-281921" defTabSz="92250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27684" indent="-225537" defTabSz="92250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78757" indent="-225537" defTabSz="92250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29831" indent="-225537" defTabSz="92250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480904" indent="-225537" defTabSz="9225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31978" indent="-225537" defTabSz="9225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383051" indent="-225537" defTabSz="9225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34125" indent="-225537" defTabSz="9225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DFB7698-FD3F-42E7-B9C3-C4E186A9741D}" type="slidenum">
              <a:rPr lang="de-DE"/>
              <a:pPr/>
              <a:t>1</a:t>
            </a:fld>
            <a:endParaRPr lang="de-DE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3288" y="739775"/>
            <a:ext cx="4932362" cy="3700463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8705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300"/>
              </a:spcAft>
            </a:pPr>
            <a:endParaRPr lang="de-DE" sz="11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F11087-0B28-4048-84AA-7BB7E55CB460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83324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300"/>
              </a:spcAft>
            </a:pPr>
            <a:endParaRPr lang="de-DE" sz="11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F11087-0B28-4048-84AA-7BB7E55CB460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89885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300"/>
              </a:spcAft>
            </a:pPr>
            <a:endParaRPr lang="de-DE" sz="11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F11087-0B28-4048-84AA-7BB7E55CB460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43144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300"/>
              </a:spcAft>
            </a:pPr>
            <a:endParaRPr lang="de-DE" sz="11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F11087-0B28-4048-84AA-7BB7E55CB460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92919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300"/>
              </a:spcAft>
            </a:pPr>
            <a:endParaRPr lang="de-DE" sz="11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F11087-0B28-4048-84AA-7BB7E55CB460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30269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0" y="1"/>
            <a:ext cx="9145588" cy="617509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310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Rechteck 2"/>
          <p:cNvSpPr/>
          <p:nvPr userDrawn="1"/>
        </p:nvSpPr>
        <p:spPr bwMode="auto">
          <a:xfrm>
            <a:off x="0" y="5667376"/>
            <a:ext cx="9145588" cy="86776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312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38692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444500" y="5950074"/>
            <a:ext cx="6307138" cy="619324"/>
          </a:xfrm>
        </p:spPr>
        <p:txBody>
          <a:bodyPr lIns="0" tIns="0" rIns="0" bIns="0" anchor="t"/>
          <a:lstStyle>
            <a:lvl1pPr>
              <a:lnSpc>
                <a:spcPts val="3200"/>
              </a:lnSpc>
              <a:defRPr sz="2800"/>
            </a:lvl1pPr>
          </a:lstStyle>
          <a:p>
            <a:pPr lvl="0"/>
            <a:r>
              <a:rPr lang="de-DE" noProof="0" dirty="0"/>
              <a:t>Mastertitelformat bearbeiten</a:t>
            </a:r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38079" y="5860064"/>
            <a:ext cx="1688174" cy="512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512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m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5" name="Rectangle 40"/>
          <p:cNvSpPr txBox="1">
            <a:spLocks noChangeArrowheads="1"/>
          </p:cNvSpPr>
          <p:nvPr userDrawn="1"/>
        </p:nvSpPr>
        <p:spPr bwMode="auto">
          <a:xfrm>
            <a:off x="387350" y="6161631"/>
            <a:ext cx="2565264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Seite </a:t>
            </a:r>
            <a:fld id="{B5447626-1553-4A18-BC71-2D7C38194047}" type="slidenum">
              <a:rPr lang="de-DE" smtClean="0"/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dirty="0"/>
          </a:p>
        </p:txBody>
      </p:sp>
      <p:sp>
        <p:nvSpPr>
          <p:cNvPr id="6" name="Textplatzhalter 2"/>
          <p:cNvSpPr>
            <a:spLocks noGrp="1"/>
          </p:cNvSpPr>
          <p:nvPr>
            <p:ph type="body" idx="10"/>
          </p:nvPr>
        </p:nvSpPr>
        <p:spPr>
          <a:xfrm>
            <a:off x="387350" y="189434"/>
            <a:ext cx="3625456" cy="393630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grpSp>
        <p:nvGrpSpPr>
          <p:cNvPr id="7" name="Gruppieren 6"/>
          <p:cNvGrpSpPr/>
          <p:nvPr userDrawn="1"/>
        </p:nvGrpSpPr>
        <p:grpSpPr>
          <a:xfrm>
            <a:off x="476250" y="1300119"/>
            <a:ext cx="8507034" cy="4244467"/>
            <a:chOff x="476250" y="1300119"/>
            <a:chExt cx="8507034" cy="4244467"/>
          </a:xfrm>
        </p:grpSpPr>
        <p:sp>
          <p:nvSpPr>
            <p:cNvPr id="8" name="Rechteck 7"/>
            <p:cNvSpPr/>
            <p:nvPr/>
          </p:nvSpPr>
          <p:spPr bwMode="auto">
            <a:xfrm>
              <a:off x="3470965" y="3250568"/>
              <a:ext cx="2205245" cy="36004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87312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Rechteck 8"/>
            <p:cNvSpPr/>
            <p:nvPr/>
          </p:nvSpPr>
          <p:spPr bwMode="auto">
            <a:xfrm>
              <a:off x="6237979" y="2437460"/>
              <a:ext cx="1350150" cy="27003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87312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" name="Rechteck 9"/>
            <p:cNvSpPr/>
            <p:nvPr/>
          </p:nvSpPr>
          <p:spPr bwMode="auto">
            <a:xfrm>
              <a:off x="1525003" y="2437460"/>
              <a:ext cx="1350150" cy="27003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87312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" name="Rechteck 10"/>
            <p:cNvSpPr/>
            <p:nvPr/>
          </p:nvSpPr>
          <p:spPr bwMode="auto">
            <a:xfrm>
              <a:off x="1525003" y="4118029"/>
              <a:ext cx="1350150" cy="27003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87312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" name="Rechteck 11"/>
            <p:cNvSpPr/>
            <p:nvPr/>
          </p:nvSpPr>
          <p:spPr bwMode="auto">
            <a:xfrm>
              <a:off x="6239547" y="4120647"/>
              <a:ext cx="1350150" cy="27003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87312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3" name="Rechteck 12"/>
            <p:cNvSpPr/>
            <p:nvPr/>
          </p:nvSpPr>
          <p:spPr bwMode="auto">
            <a:xfrm>
              <a:off x="6665038" y="5351286"/>
              <a:ext cx="1170130" cy="19330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87312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" name="Rechteck 13"/>
            <p:cNvSpPr/>
            <p:nvPr/>
          </p:nvSpPr>
          <p:spPr bwMode="auto">
            <a:xfrm>
              <a:off x="7646490" y="4824949"/>
              <a:ext cx="1170130" cy="18002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87312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Rechteck 14"/>
            <p:cNvSpPr/>
            <p:nvPr/>
          </p:nvSpPr>
          <p:spPr bwMode="auto">
            <a:xfrm>
              <a:off x="7813154" y="3744829"/>
              <a:ext cx="1170130" cy="19330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87312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6" name="Rechteck 15"/>
            <p:cNvSpPr/>
            <p:nvPr/>
          </p:nvSpPr>
          <p:spPr bwMode="auto">
            <a:xfrm>
              <a:off x="5292874" y="4908319"/>
              <a:ext cx="1170130" cy="19330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87312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7" name="Rechteck 16"/>
            <p:cNvSpPr/>
            <p:nvPr/>
          </p:nvSpPr>
          <p:spPr bwMode="auto">
            <a:xfrm>
              <a:off x="7588129" y="3063324"/>
              <a:ext cx="1170130" cy="19330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87312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Rechteck 17"/>
            <p:cNvSpPr/>
            <p:nvPr/>
          </p:nvSpPr>
          <p:spPr bwMode="auto">
            <a:xfrm>
              <a:off x="7632558" y="2103171"/>
              <a:ext cx="1170130" cy="19330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87312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" name="Rechteck 18"/>
            <p:cNvSpPr/>
            <p:nvPr/>
          </p:nvSpPr>
          <p:spPr bwMode="auto">
            <a:xfrm>
              <a:off x="7214535" y="1657327"/>
              <a:ext cx="1170130" cy="18002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87312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0" name="Rechteck 19"/>
            <p:cNvSpPr/>
            <p:nvPr/>
          </p:nvSpPr>
          <p:spPr bwMode="auto">
            <a:xfrm>
              <a:off x="6216121" y="1300119"/>
              <a:ext cx="1170130" cy="18002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87312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1" name="Rechteck 20"/>
            <p:cNvSpPr/>
            <p:nvPr/>
          </p:nvSpPr>
          <p:spPr bwMode="auto">
            <a:xfrm>
              <a:off x="5045991" y="1660683"/>
              <a:ext cx="1170130" cy="18002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87312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" name="Rechteck 21"/>
            <p:cNvSpPr/>
            <p:nvPr/>
          </p:nvSpPr>
          <p:spPr bwMode="auto">
            <a:xfrm>
              <a:off x="4874275" y="2125514"/>
              <a:ext cx="1170130" cy="18002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87312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3" name="Rechteck 22"/>
            <p:cNvSpPr/>
            <p:nvPr/>
          </p:nvSpPr>
          <p:spPr bwMode="auto">
            <a:xfrm>
              <a:off x="476250" y="2989791"/>
              <a:ext cx="1170130" cy="18002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87312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4" name="Rechteck 23"/>
            <p:cNvSpPr/>
            <p:nvPr/>
          </p:nvSpPr>
          <p:spPr bwMode="auto">
            <a:xfrm>
              <a:off x="476250" y="2109811"/>
              <a:ext cx="1170130" cy="18002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87312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5" name="Rechteck 24"/>
            <p:cNvSpPr/>
            <p:nvPr/>
          </p:nvSpPr>
          <p:spPr bwMode="auto">
            <a:xfrm>
              <a:off x="702364" y="1656101"/>
              <a:ext cx="1170130" cy="18002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87312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6" name="Rechteck 25"/>
            <p:cNvSpPr/>
            <p:nvPr/>
          </p:nvSpPr>
          <p:spPr bwMode="auto">
            <a:xfrm>
              <a:off x="2052514" y="1330572"/>
              <a:ext cx="1170130" cy="18002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87312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7" name="Rechteck 26"/>
            <p:cNvSpPr/>
            <p:nvPr/>
          </p:nvSpPr>
          <p:spPr bwMode="auto">
            <a:xfrm>
              <a:off x="3067514" y="1940567"/>
              <a:ext cx="1170130" cy="18002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87312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8" name="Rechteck 27"/>
            <p:cNvSpPr/>
            <p:nvPr/>
          </p:nvSpPr>
          <p:spPr bwMode="auto">
            <a:xfrm>
              <a:off x="476250" y="3655708"/>
              <a:ext cx="1170130" cy="18002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87312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9" name="Rechteck 28"/>
            <p:cNvSpPr/>
            <p:nvPr/>
          </p:nvSpPr>
          <p:spPr bwMode="auto">
            <a:xfrm>
              <a:off x="567349" y="4826105"/>
              <a:ext cx="1170130" cy="18002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87312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0" name="Rechteck 29"/>
            <p:cNvSpPr/>
            <p:nvPr/>
          </p:nvSpPr>
          <p:spPr bwMode="auto">
            <a:xfrm>
              <a:off x="1287429" y="5288426"/>
              <a:ext cx="1170130" cy="18002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87312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1" name="Rechteck 30"/>
            <p:cNvSpPr/>
            <p:nvPr/>
          </p:nvSpPr>
          <p:spPr bwMode="auto">
            <a:xfrm>
              <a:off x="2772594" y="5171266"/>
              <a:ext cx="1170130" cy="18002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87312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2" name="Rechteck 31"/>
            <p:cNvSpPr/>
            <p:nvPr/>
          </p:nvSpPr>
          <p:spPr bwMode="auto">
            <a:xfrm>
              <a:off x="3015317" y="4600705"/>
              <a:ext cx="1170130" cy="18002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87312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33" name="Gerader Verbinder 32"/>
            <p:cNvCxnSpPr>
              <a:endCxn id="11" idx="0"/>
            </p:cNvCxnSpPr>
            <p:nvPr/>
          </p:nvCxnSpPr>
          <p:spPr bwMode="auto">
            <a:xfrm flipH="1">
              <a:off x="2200078" y="3607857"/>
              <a:ext cx="1742646" cy="510172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" name="Gerader Verbinder 33"/>
            <p:cNvCxnSpPr>
              <a:endCxn id="10" idx="2"/>
            </p:cNvCxnSpPr>
            <p:nvPr/>
          </p:nvCxnSpPr>
          <p:spPr bwMode="auto">
            <a:xfrm flipH="1" flipV="1">
              <a:off x="2200078" y="2707490"/>
              <a:ext cx="1742646" cy="54307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5" name="Gerader Verbinder 34"/>
            <p:cNvCxnSpPr>
              <a:endCxn id="9" idx="2"/>
            </p:cNvCxnSpPr>
            <p:nvPr/>
          </p:nvCxnSpPr>
          <p:spPr bwMode="auto">
            <a:xfrm flipV="1">
              <a:off x="5291785" y="2707490"/>
              <a:ext cx="1621269" cy="54765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" name="Gerader Verbinder 35"/>
            <p:cNvCxnSpPr>
              <a:endCxn id="12" idx="0"/>
            </p:cNvCxnSpPr>
            <p:nvPr/>
          </p:nvCxnSpPr>
          <p:spPr bwMode="auto">
            <a:xfrm>
              <a:off x="5291785" y="3616154"/>
              <a:ext cx="1622837" cy="50449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" name="Gerader Verbinder 36"/>
            <p:cNvCxnSpPr>
              <a:endCxn id="16" idx="0"/>
            </p:cNvCxnSpPr>
            <p:nvPr/>
          </p:nvCxnSpPr>
          <p:spPr bwMode="auto">
            <a:xfrm flipH="1">
              <a:off x="5877939" y="4395024"/>
              <a:ext cx="645971" cy="513295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" name="Gerader Verbinder 37"/>
            <p:cNvCxnSpPr>
              <a:stCxn id="12" idx="2"/>
              <a:endCxn id="13" idx="0"/>
            </p:cNvCxnSpPr>
            <p:nvPr/>
          </p:nvCxnSpPr>
          <p:spPr bwMode="auto">
            <a:xfrm>
              <a:off x="6914622" y="4390677"/>
              <a:ext cx="335481" cy="96060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" name="Gerader Verbinder 38"/>
            <p:cNvCxnSpPr>
              <a:endCxn id="14" idx="0"/>
            </p:cNvCxnSpPr>
            <p:nvPr/>
          </p:nvCxnSpPr>
          <p:spPr bwMode="auto">
            <a:xfrm>
              <a:off x="7311009" y="4395024"/>
              <a:ext cx="920546" cy="429925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" name="Gerader Verbinder 39"/>
            <p:cNvCxnSpPr>
              <a:stCxn id="12" idx="3"/>
              <a:endCxn id="15" idx="2"/>
            </p:cNvCxnSpPr>
            <p:nvPr/>
          </p:nvCxnSpPr>
          <p:spPr bwMode="auto">
            <a:xfrm flipV="1">
              <a:off x="7589697" y="3938129"/>
              <a:ext cx="808522" cy="31753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" name="Gerader Verbinder 40"/>
            <p:cNvCxnSpPr>
              <a:endCxn id="32" idx="0"/>
            </p:cNvCxnSpPr>
            <p:nvPr/>
          </p:nvCxnSpPr>
          <p:spPr bwMode="auto">
            <a:xfrm>
              <a:off x="2772594" y="4395024"/>
              <a:ext cx="827788" cy="20568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2" name="Gerader Verbinder 41"/>
            <p:cNvCxnSpPr>
              <a:stCxn id="11" idx="2"/>
              <a:endCxn id="31" idx="0"/>
            </p:cNvCxnSpPr>
            <p:nvPr/>
          </p:nvCxnSpPr>
          <p:spPr bwMode="auto">
            <a:xfrm>
              <a:off x="2200078" y="4388059"/>
              <a:ext cx="1157581" cy="783207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3" name="Gerader Verbinder 42"/>
            <p:cNvCxnSpPr>
              <a:endCxn id="30" idx="0"/>
            </p:cNvCxnSpPr>
            <p:nvPr/>
          </p:nvCxnSpPr>
          <p:spPr bwMode="auto">
            <a:xfrm flipH="1">
              <a:off x="1872494" y="4395024"/>
              <a:ext cx="91578" cy="89340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4" name="Gerader Verbinder 43"/>
            <p:cNvCxnSpPr>
              <a:endCxn id="29" idx="0"/>
            </p:cNvCxnSpPr>
            <p:nvPr/>
          </p:nvCxnSpPr>
          <p:spPr bwMode="auto">
            <a:xfrm flipH="1">
              <a:off x="1152414" y="4388059"/>
              <a:ext cx="619651" cy="43804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5" name="Gerader Verbinder 44"/>
            <p:cNvCxnSpPr>
              <a:stCxn id="28" idx="2"/>
            </p:cNvCxnSpPr>
            <p:nvPr/>
          </p:nvCxnSpPr>
          <p:spPr bwMode="auto">
            <a:xfrm>
              <a:off x="1061315" y="3835728"/>
              <a:ext cx="766174" cy="28230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6" name="Gerader Verbinder 45"/>
            <p:cNvCxnSpPr/>
            <p:nvPr/>
          </p:nvCxnSpPr>
          <p:spPr bwMode="auto">
            <a:xfrm>
              <a:off x="1525003" y="1836121"/>
              <a:ext cx="393280" cy="59437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7" name="Gerader Verbinder 46"/>
            <p:cNvCxnSpPr>
              <a:stCxn id="24" idx="2"/>
            </p:cNvCxnSpPr>
            <p:nvPr/>
          </p:nvCxnSpPr>
          <p:spPr bwMode="auto">
            <a:xfrm>
              <a:off x="1061315" y="2289831"/>
              <a:ext cx="463688" cy="30415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8" name="Gerader Verbinder 47"/>
            <p:cNvCxnSpPr>
              <a:stCxn id="26" idx="2"/>
            </p:cNvCxnSpPr>
            <p:nvPr/>
          </p:nvCxnSpPr>
          <p:spPr bwMode="auto">
            <a:xfrm flipH="1">
              <a:off x="2232276" y="1510592"/>
              <a:ext cx="405303" cy="93069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9" name="Gerader Verbinder 48"/>
            <p:cNvCxnSpPr>
              <a:stCxn id="27" idx="2"/>
            </p:cNvCxnSpPr>
            <p:nvPr/>
          </p:nvCxnSpPr>
          <p:spPr bwMode="auto">
            <a:xfrm flipH="1">
              <a:off x="2643351" y="2120587"/>
              <a:ext cx="1009228" cy="31373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0" name="Gerader Verbinder 49"/>
            <p:cNvCxnSpPr>
              <a:endCxn id="18" idx="2"/>
            </p:cNvCxnSpPr>
            <p:nvPr/>
          </p:nvCxnSpPr>
          <p:spPr bwMode="auto">
            <a:xfrm flipV="1">
              <a:off x="7588129" y="2296471"/>
              <a:ext cx="629494" cy="265825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1" name="Gerader Verbinder 50"/>
            <p:cNvCxnSpPr>
              <a:endCxn id="19" idx="2"/>
            </p:cNvCxnSpPr>
            <p:nvPr/>
          </p:nvCxnSpPr>
          <p:spPr bwMode="auto">
            <a:xfrm flipV="1">
              <a:off x="7131819" y="1837347"/>
              <a:ext cx="667781" cy="6011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2" name="Gerader Verbinder 51"/>
            <p:cNvCxnSpPr>
              <a:endCxn id="20" idx="2"/>
            </p:cNvCxnSpPr>
            <p:nvPr/>
          </p:nvCxnSpPr>
          <p:spPr bwMode="auto">
            <a:xfrm flipH="1" flipV="1">
              <a:off x="6801186" y="1480139"/>
              <a:ext cx="97378" cy="95360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3" name="Gerader Verbinder 52"/>
            <p:cNvCxnSpPr>
              <a:endCxn id="21" idx="2"/>
            </p:cNvCxnSpPr>
            <p:nvPr/>
          </p:nvCxnSpPr>
          <p:spPr bwMode="auto">
            <a:xfrm flipH="1" flipV="1">
              <a:off x="5631056" y="1840703"/>
              <a:ext cx="1033982" cy="599475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4" name="Gerader Verbinder 53"/>
            <p:cNvCxnSpPr>
              <a:stCxn id="9" idx="1"/>
              <a:endCxn id="22" idx="2"/>
            </p:cNvCxnSpPr>
            <p:nvPr/>
          </p:nvCxnSpPr>
          <p:spPr bwMode="auto">
            <a:xfrm flipH="1" flipV="1">
              <a:off x="5459340" y="2305534"/>
              <a:ext cx="778639" cy="26694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5" name="Gerader Verbinder 54"/>
            <p:cNvCxnSpPr>
              <a:stCxn id="17" idx="0"/>
            </p:cNvCxnSpPr>
            <p:nvPr/>
          </p:nvCxnSpPr>
          <p:spPr bwMode="auto">
            <a:xfrm flipH="1" flipV="1">
              <a:off x="7385885" y="2708478"/>
              <a:ext cx="787309" cy="35484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56" name="Textplatzhalter 3"/>
          <p:cNvSpPr>
            <a:spLocks noGrp="1"/>
          </p:cNvSpPr>
          <p:nvPr>
            <p:ph type="body" sz="quarter" idx="24" hasCustomPrompt="1"/>
          </p:nvPr>
        </p:nvSpPr>
        <p:spPr>
          <a:xfrm>
            <a:off x="3470965" y="3262113"/>
            <a:ext cx="2205245" cy="347701"/>
          </a:xfrm>
        </p:spPr>
        <p:txBody>
          <a:bodyPr lIns="36000" tIns="36000" rIns="36000" bIns="36000" anchor="ctr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Text einfügen</a:t>
            </a:r>
          </a:p>
        </p:txBody>
      </p:sp>
      <p:sp>
        <p:nvSpPr>
          <p:cNvPr id="57" name="Textplatzhalter 3"/>
          <p:cNvSpPr>
            <a:spLocks noGrp="1"/>
          </p:cNvSpPr>
          <p:nvPr>
            <p:ph type="body" sz="quarter" idx="25" hasCustomPrompt="1"/>
          </p:nvPr>
        </p:nvSpPr>
        <p:spPr>
          <a:xfrm>
            <a:off x="6229175" y="2439688"/>
            <a:ext cx="1350150" cy="269975"/>
          </a:xfrm>
        </p:spPr>
        <p:txBody>
          <a:bodyPr lIns="36000" tIns="36000" rIns="36000" bIns="36000" anchor="ctr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Text einfügen</a:t>
            </a:r>
          </a:p>
        </p:txBody>
      </p:sp>
      <p:sp>
        <p:nvSpPr>
          <p:cNvPr id="58" name="Textplatzhalter 3"/>
          <p:cNvSpPr>
            <a:spLocks noGrp="1"/>
          </p:cNvSpPr>
          <p:nvPr>
            <p:ph type="body" sz="quarter" idx="26" hasCustomPrompt="1"/>
          </p:nvPr>
        </p:nvSpPr>
        <p:spPr>
          <a:xfrm>
            <a:off x="1523914" y="2438042"/>
            <a:ext cx="1350150" cy="269975"/>
          </a:xfrm>
        </p:spPr>
        <p:txBody>
          <a:bodyPr lIns="36000" tIns="36000" rIns="36000" bIns="36000" anchor="ctr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Text einfügen</a:t>
            </a:r>
          </a:p>
        </p:txBody>
      </p:sp>
      <p:sp>
        <p:nvSpPr>
          <p:cNvPr id="59" name="Textplatzhalter 3"/>
          <p:cNvSpPr>
            <a:spLocks noGrp="1"/>
          </p:cNvSpPr>
          <p:nvPr>
            <p:ph type="body" sz="quarter" idx="27" hasCustomPrompt="1"/>
          </p:nvPr>
        </p:nvSpPr>
        <p:spPr>
          <a:xfrm>
            <a:off x="6237979" y="4116604"/>
            <a:ext cx="1350150" cy="269975"/>
          </a:xfrm>
        </p:spPr>
        <p:txBody>
          <a:bodyPr lIns="36000" tIns="36000" rIns="36000" bIns="36000" anchor="ctr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Text einfügen</a:t>
            </a:r>
          </a:p>
        </p:txBody>
      </p:sp>
      <p:sp>
        <p:nvSpPr>
          <p:cNvPr id="60" name="Textplatzhalter 3"/>
          <p:cNvSpPr>
            <a:spLocks noGrp="1"/>
          </p:cNvSpPr>
          <p:nvPr>
            <p:ph type="body" sz="quarter" idx="28" hasCustomPrompt="1"/>
          </p:nvPr>
        </p:nvSpPr>
        <p:spPr>
          <a:xfrm>
            <a:off x="1523914" y="4124417"/>
            <a:ext cx="1350150" cy="269975"/>
          </a:xfrm>
        </p:spPr>
        <p:txBody>
          <a:bodyPr lIns="36000" tIns="36000" rIns="36000" bIns="36000" anchor="ctr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Text einfügen</a:t>
            </a:r>
          </a:p>
        </p:txBody>
      </p:sp>
      <p:sp>
        <p:nvSpPr>
          <p:cNvPr id="62" name="Textplatzhalter 3"/>
          <p:cNvSpPr>
            <a:spLocks noGrp="1"/>
          </p:cNvSpPr>
          <p:nvPr>
            <p:ph type="body" sz="quarter" idx="29" hasCustomPrompt="1"/>
          </p:nvPr>
        </p:nvSpPr>
        <p:spPr>
          <a:xfrm>
            <a:off x="4882460" y="2125514"/>
            <a:ext cx="1161945" cy="179226"/>
          </a:xfrm>
        </p:spPr>
        <p:txBody>
          <a:bodyPr lIns="36000" tIns="36000" rIns="36000" bIns="36000" anchor="ctr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Text einfügen</a:t>
            </a:r>
          </a:p>
        </p:txBody>
      </p:sp>
      <p:sp>
        <p:nvSpPr>
          <p:cNvPr id="63" name="Textplatzhalter 3"/>
          <p:cNvSpPr>
            <a:spLocks noGrp="1"/>
          </p:cNvSpPr>
          <p:nvPr>
            <p:ph type="body" sz="quarter" idx="30" hasCustomPrompt="1"/>
          </p:nvPr>
        </p:nvSpPr>
        <p:spPr>
          <a:xfrm>
            <a:off x="7632558" y="2104942"/>
            <a:ext cx="1161945" cy="179226"/>
          </a:xfrm>
        </p:spPr>
        <p:txBody>
          <a:bodyPr lIns="36000" tIns="36000" rIns="36000" bIns="36000" anchor="ctr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Text einfügen</a:t>
            </a:r>
          </a:p>
        </p:txBody>
      </p:sp>
      <p:sp>
        <p:nvSpPr>
          <p:cNvPr id="64" name="Textplatzhalter 3"/>
          <p:cNvSpPr>
            <a:spLocks noGrp="1"/>
          </p:cNvSpPr>
          <p:nvPr>
            <p:ph type="body" sz="quarter" idx="31" hasCustomPrompt="1"/>
          </p:nvPr>
        </p:nvSpPr>
        <p:spPr>
          <a:xfrm>
            <a:off x="7222720" y="1655054"/>
            <a:ext cx="1161945" cy="179226"/>
          </a:xfrm>
        </p:spPr>
        <p:txBody>
          <a:bodyPr lIns="36000" tIns="36000" rIns="36000" bIns="36000" anchor="ctr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Text einfügen</a:t>
            </a:r>
          </a:p>
        </p:txBody>
      </p:sp>
      <p:sp>
        <p:nvSpPr>
          <p:cNvPr id="65" name="Textplatzhalter 3"/>
          <p:cNvSpPr>
            <a:spLocks noGrp="1"/>
          </p:cNvSpPr>
          <p:nvPr>
            <p:ph type="body" sz="quarter" idx="32" hasCustomPrompt="1"/>
          </p:nvPr>
        </p:nvSpPr>
        <p:spPr>
          <a:xfrm>
            <a:off x="6216121" y="1299061"/>
            <a:ext cx="1161945" cy="179226"/>
          </a:xfrm>
        </p:spPr>
        <p:txBody>
          <a:bodyPr lIns="36000" tIns="36000" rIns="36000" bIns="36000" anchor="ctr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Text einfügen</a:t>
            </a:r>
          </a:p>
        </p:txBody>
      </p:sp>
      <p:sp>
        <p:nvSpPr>
          <p:cNvPr id="66" name="Textplatzhalter 3"/>
          <p:cNvSpPr>
            <a:spLocks noGrp="1"/>
          </p:cNvSpPr>
          <p:nvPr>
            <p:ph type="body" sz="quarter" idx="33" hasCustomPrompt="1"/>
          </p:nvPr>
        </p:nvSpPr>
        <p:spPr>
          <a:xfrm>
            <a:off x="5045991" y="1655137"/>
            <a:ext cx="1161945" cy="179226"/>
          </a:xfrm>
        </p:spPr>
        <p:txBody>
          <a:bodyPr lIns="36000" tIns="36000" rIns="36000" bIns="36000" anchor="ctr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Text einfügen</a:t>
            </a:r>
          </a:p>
        </p:txBody>
      </p:sp>
      <p:sp>
        <p:nvSpPr>
          <p:cNvPr id="67" name="Textplatzhalter 3"/>
          <p:cNvSpPr>
            <a:spLocks noGrp="1"/>
          </p:cNvSpPr>
          <p:nvPr>
            <p:ph type="body" sz="quarter" idx="34" hasCustomPrompt="1"/>
          </p:nvPr>
        </p:nvSpPr>
        <p:spPr>
          <a:xfrm>
            <a:off x="7592221" y="3065086"/>
            <a:ext cx="1161945" cy="179226"/>
          </a:xfrm>
        </p:spPr>
        <p:txBody>
          <a:bodyPr lIns="36000" tIns="36000" rIns="36000" bIns="36000" anchor="ctr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Text einfügen</a:t>
            </a:r>
          </a:p>
        </p:txBody>
      </p:sp>
      <p:sp>
        <p:nvSpPr>
          <p:cNvPr id="68" name="Textplatzhalter 3"/>
          <p:cNvSpPr>
            <a:spLocks noGrp="1"/>
          </p:cNvSpPr>
          <p:nvPr>
            <p:ph type="body" sz="quarter" idx="35" hasCustomPrompt="1"/>
          </p:nvPr>
        </p:nvSpPr>
        <p:spPr>
          <a:xfrm>
            <a:off x="7803692" y="3744829"/>
            <a:ext cx="1161945" cy="179226"/>
          </a:xfrm>
        </p:spPr>
        <p:txBody>
          <a:bodyPr lIns="36000" tIns="36000" rIns="36000" bIns="36000" anchor="ctr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Text einfügen</a:t>
            </a:r>
          </a:p>
        </p:txBody>
      </p:sp>
      <p:sp>
        <p:nvSpPr>
          <p:cNvPr id="69" name="Textplatzhalter 3"/>
          <p:cNvSpPr>
            <a:spLocks noGrp="1"/>
          </p:cNvSpPr>
          <p:nvPr>
            <p:ph type="body" sz="quarter" idx="36" hasCustomPrompt="1"/>
          </p:nvPr>
        </p:nvSpPr>
        <p:spPr>
          <a:xfrm>
            <a:off x="7650582" y="4824949"/>
            <a:ext cx="1161945" cy="179226"/>
          </a:xfrm>
        </p:spPr>
        <p:txBody>
          <a:bodyPr lIns="36000" tIns="36000" rIns="36000" bIns="36000" anchor="ctr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Text einfügen</a:t>
            </a:r>
          </a:p>
        </p:txBody>
      </p:sp>
      <p:sp>
        <p:nvSpPr>
          <p:cNvPr id="70" name="Textplatzhalter 3"/>
          <p:cNvSpPr>
            <a:spLocks noGrp="1"/>
          </p:cNvSpPr>
          <p:nvPr>
            <p:ph type="body" sz="quarter" idx="37" hasCustomPrompt="1"/>
          </p:nvPr>
        </p:nvSpPr>
        <p:spPr>
          <a:xfrm>
            <a:off x="2772594" y="5165907"/>
            <a:ext cx="1161945" cy="179226"/>
          </a:xfrm>
        </p:spPr>
        <p:txBody>
          <a:bodyPr lIns="36000" tIns="36000" rIns="36000" bIns="36000" anchor="ctr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Text einfügen</a:t>
            </a:r>
          </a:p>
        </p:txBody>
      </p:sp>
      <p:sp>
        <p:nvSpPr>
          <p:cNvPr id="71" name="Textplatzhalter 3"/>
          <p:cNvSpPr>
            <a:spLocks noGrp="1"/>
          </p:cNvSpPr>
          <p:nvPr>
            <p:ph type="body" sz="quarter" idx="38" hasCustomPrompt="1"/>
          </p:nvPr>
        </p:nvSpPr>
        <p:spPr>
          <a:xfrm>
            <a:off x="3015317" y="4600436"/>
            <a:ext cx="1161945" cy="179226"/>
          </a:xfrm>
        </p:spPr>
        <p:txBody>
          <a:bodyPr lIns="36000" tIns="36000" rIns="36000" bIns="36000" anchor="ctr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Text einfügen</a:t>
            </a:r>
          </a:p>
        </p:txBody>
      </p:sp>
      <p:sp>
        <p:nvSpPr>
          <p:cNvPr id="72" name="Textplatzhalter 3"/>
          <p:cNvSpPr>
            <a:spLocks noGrp="1"/>
          </p:cNvSpPr>
          <p:nvPr>
            <p:ph type="body" sz="quarter" idx="39" hasCustomPrompt="1"/>
          </p:nvPr>
        </p:nvSpPr>
        <p:spPr>
          <a:xfrm>
            <a:off x="5292873" y="4908319"/>
            <a:ext cx="1161945" cy="179226"/>
          </a:xfrm>
        </p:spPr>
        <p:txBody>
          <a:bodyPr lIns="36000" tIns="36000" rIns="36000" bIns="36000" anchor="ctr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Text einfügen</a:t>
            </a:r>
          </a:p>
        </p:txBody>
      </p:sp>
      <p:sp>
        <p:nvSpPr>
          <p:cNvPr id="73" name="Textplatzhalter 3"/>
          <p:cNvSpPr>
            <a:spLocks noGrp="1"/>
          </p:cNvSpPr>
          <p:nvPr>
            <p:ph type="body" sz="quarter" idx="40" hasCustomPrompt="1"/>
          </p:nvPr>
        </p:nvSpPr>
        <p:spPr>
          <a:xfrm>
            <a:off x="6665038" y="5358078"/>
            <a:ext cx="1161945" cy="179226"/>
          </a:xfrm>
        </p:spPr>
        <p:txBody>
          <a:bodyPr lIns="36000" tIns="36000" rIns="36000" bIns="36000" anchor="ctr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Text einfügen</a:t>
            </a:r>
          </a:p>
        </p:txBody>
      </p:sp>
      <p:sp>
        <p:nvSpPr>
          <p:cNvPr id="74" name="Textplatzhalter 3"/>
          <p:cNvSpPr>
            <a:spLocks noGrp="1"/>
          </p:cNvSpPr>
          <p:nvPr>
            <p:ph type="body" sz="quarter" idx="41" hasCustomPrompt="1"/>
          </p:nvPr>
        </p:nvSpPr>
        <p:spPr>
          <a:xfrm>
            <a:off x="1285936" y="5281461"/>
            <a:ext cx="1161945" cy="179226"/>
          </a:xfrm>
        </p:spPr>
        <p:txBody>
          <a:bodyPr lIns="36000" tIns="36000" rIns="36000" bIns="36000" anchor="ctr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Text einfügen</a:t>
            </a:r>
          </a:p>
        </p:txBody>
      </p:sp>
      <p:sp>
        <p:nvSpPr>
          <p:cNvPr id="75" name="Textplatzhalter 3"/>
          <p:cNvSpPr>
            <a:spLocks noGrp="1"/>
          </p:cNvSpPr>
          <p:nvPr>
            <p:ph type="body" sz="quarter" idx="42" hasCustomPrompt="1"/>
          </p:nvPr>
        </p:nvSpPr>
        <p:spPr>
          <a:xfrm>
            <a:off x="565513" y="4822679"/>
            <a:ext cx="1161945" cy="179226"/>
          </a:xfrm>
        </p:spPr>
        <p:txBody>
          <a:bodyPr lIns="36000" tIns="36000" rIns="36000" bIns="36000" anchor="ctr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Text einfügen</a:t>
            </a:r>
          </a:p>
        </p:txBody>
      </p:sp>
      <p:sp>
        <p:nvSpPr>
          <p:cNvPr id="76" name="Textplatzhalter 3"/>
          <p:cNvSpPr>
            <a:spLocks noGrp="1"/>
          </p:cNvSpPr>
          <p:nvPr>
            <p:ph type="body" sz="quarter" idx="43" hasCustomPrompt="1"/>
          </p:nvPr>
        </p:nvSpPr>
        <p:spPr>
          <a:xfrm>
            <a:off x="704963" y="1659658"/>
            <a:ext cx="1161945" cy="179226"/>
          </a:xfrm>
        </p:spPr>
        <p:txBody>
          <a:bodyPr lIns="36000" tIns="36000" rIns="36000" bIns="36000" anchor="ctr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Text einfügen</a:t>
            </a:r>
          </a:p>
        </p:txBody>
      </p:sp>
      <p:sp>
        <p:nvSpPr>
          <p:cNvPr id="77" name="Textplatzhalter 3"/>
          <p:cNvSpPr>
            <a:spLocks noGrp="1"/>
          </p:cNvSpPr>
          <p:nvPr>
            <p:ph type="body" sz="quarter" idx="44" hasCustomPrompt="1"/>
          </p:nvPr>
        </p:nvSpPr>
        <p:spPr>
          <a:xfrm>
            <a:off x="476250" y="2112011"/>
            <a:ext cx="1161945" cy="179226"/>
          </a:xfrm>
        </p:spPr>
        <p:txBody>
          <a:bodyPr lIns="36000" tIns="36000" rIns="36000" bIns="36000" anchor="ctr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Text einfügen</a:t>
            </a:r>
          </a:p>
        </p:txBody>
      </p:sp>
      <p:sp>
        <p:nvSpPr>
          <p:cNvPr id="78" name="Textplatzhalter 3"/>
          <p:cNvSpPr>
            <a:spLocks noGrp="1"/>
          </p:cNvSpPr>
          <p:nvPr>
            <p:ph type="body" sz="quarter" idx="45" hasCustomPrompt="1"/>
          </p:nvPr>
        </p:nvSpPr>
        <p:spPr>
          <a:xfrm>
            <a:off x="472157" y="2987515"/>
            <a:ext cx="1161945" cy="179226"/>
          </a:xfrm>
        </p:spPr>
        <p:txBody>
          <a:bodyPr lIns="36000" tIns="36000" rIns="36000" bIns="36000" anchor="ctr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Text einfügen</a:t>
            </a:r>
          </a:p>
        </p:txBody>
      </p:sp>
      <p:sp>
        <p:nvSpPr>
          <p:cNvPr id="79" name="Textplatzhalter 3"/>
          <p:cNvSpPr>
            <a:spLocks noGrp="1"/>
          </p:cNvSpPr>
          <p:nvPr>
            <p:ph type="body" sz="quarter" idx="46" hasCustomPrompt="1"/>
          </p:nvPr>
        </p:nvSpPr>
        <p:spPr>
          <a:xfrm>
            <a:off x="472942" y="3654302"/>
            <a:ext cx="1161945" cy="179226"/>
          </a:xfrm>
        </p:spPr>
        <p:txBody>
          <a:bodyPr lIns="36000" tIns="36000" rIns="36000" bIns="36000" anchor="ctr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Text einfügen</a:t>
            </a:r>
          </a:p>
        </p:txBody>
      </p:sp>
      <p:sp>
        <p:nvSpPr>
          <p:cNvPr id="80" name="Textplatzhalter 3"/>
          <p:cNvSpPr>
            <a:spLocks noGrp="1"/>
          </p:cNvSpPr>
          <p:nvPr>
            <p:ph type="body" sz="quarter" idx="47" hasCustomPrompt="1"/>
          </p:nvPr>
        </p:nvSpPr>
        <p:spPr>
          <a:xfrm>
            <a:off x="3067514" y="1940370"/>
            <a:ext cx="1161945" cy="179226"/>
          </a:xfrm>
        </p:spPr>
        <p:txBody>
          <a:bodyPr lIns="36000" tIns="36000" rIns="36000" bIns="36000" anchor="ctr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Text einfügen</a:t>
            </a:r>
          </a:p>
        </p:txBody>
      </p:sp>
      <p:sp>
        <p:nvSpPr>
          <p:cNvPr id="81" name="Textplatzhalter 3"/>
          <p:cNvSpPr>
            <a:spLocks noGrp="1"/>
          </p:cNvSpPr>
          <p:nvPr>
            <p:ph type="body" sz="quarter" idx="48" hasCustomPrompt="1"/>
          </p:nvPr>
        </p:nvSpPr>
        <p:spPr>
          <a:xfrm>
            <a:off x="2056606" y="1331630"/>
            <a:ext cx="1161945" cy="179226"/>
          </a:xfrm>
        </p:spPr>
        <p:txBody>
          <a:bodyPr lIns="36000" tIns="36000" rIns="36000" bIns="36000" anchor="ctr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Text einfügen</a:t>
            </a:r>
          </a:p>
        </p:txBody>
      </p:sp>
    </p:spTree>
    <p:extLst>
      <p:ext uri="{BB962C8B-B14F-4D97-AF65-F5344CB8AC3E}">
        <p14:creationId xmlns:p14="http://schemas.microsoft.com/office/powerpoint/2010/main" val="4048895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af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5" name="Rectangle 40"/>
          <p:cNvSpPr txBox="1">
            <a:spLocks noChangeArrowheads="1"/>
          </p:cNvSpPr>
          <p:nvPr userDrawn="1"/>
        </p:nvSpPr>
        <p:spPr bwMode="auto">
          <a:xfrm>
            <a:off x="387350" y="6161631"/>
            <a:ext cx="2565264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Seite </a:t>
            </a:r>
            <a:fld id="{B5447626-1553-4A18-BC71-2D7C38194047}" type="slidenum">
              <a:rPr lang="de-DE" smtClean="0"/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dirty="0"/>
          </a:p>
        </p:txBody>
      </p:sp>
      <p:sp>
        <p:nvSpPr>
          <p:cNvPr id="6" name="Textplatzhalter 2"/>
          <p:cNvSpPr>
            <a:spLocks noGrp="1"/>
          </p:cNvSpPr>
          <p:nvPr>
            <p:ph type="body" idx="10"/>
          </p:nvPr>
        </p:nvSpPr>
        <p:spPr>
          <a:xfrm>
            <a:off x="387350" y="189434"/>
            <a:ext cx="3625456" cy="393630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pic>
        <p:nvPicPr>
          <p:cNvPr id="3" name="Grafik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7499" y="1078945"/>
            <a:ext cx="5175573" cy="4871128"/>
          </a:xfrm>
          <a:prstGeom prst="rect">
            <a:avLst/>
          </a:prstGeom>
        </p:spPr>
      </p:pic>
      <p:sp>
        <p:nvSpPr>
          <p:cNvPr id="7" name="Textplatzhalter 3"/>
          <p:cNvSpPr>
            <a:spLocks noGrp="1"/>
          </p:cNvSpPr>
          <p:nvPr>
            <p:ph type="body" sz="quarter" idx="25" hasCustomPrompt="1"/>
          </p:nvPr>
        </p:nvSpPr>
        <p:spPr>
          <a:xfrm>
            <a:off x="2052515" y="2529694"/>
            <a:ext cx="2395128" cy="1845205"/>
          </a:xfrm>
        </p:spPr>
        <p:txBody>
          <a:bodyPr lIns="36000" tIns="36000" rIns="36000" bIns="36000" anchor="t" anchorCtr="0">
            <a:normAutofit/>
          </a:bodyPr>
          <a:lstStyle>
            <a:lvl1pPr marL="171450" indent="-171450">
              <a:lnSpc>
                <a:spcPct val="100000"/>
              </a:lnSpc>
              <a:buFont typeface="Wingdings" panose="05000000000000000000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Text einfügen</a:t>
            </a:r>
          </a:p>
        </p:txBody>
      </p:sp>
      <p:sp>
        <p:nvSpPr>
          <p:cNvPr id="9" name="Textplatzhalter 3"/>
          <p:cNvSpPr>
            <a:spLocks noGrp="1"/>
          </p:cNvSpPr>
          <p:nvPr>
            <p:ph type="body" sz="quarter" idx="26" hasCustomPrompt="1"/>
          </p:nvPr>
        </p:nvSpPr>
        <p:spPr>
          <a:xfrm>
            <a:off x="4551643" y="2535895"/>
            <a:ext cx="2395128" cy="1831280"/>
          </a:xfrm>
        </p:spPr>
        <p:txBody>
          <a:bodyPr lIns="36000" tIns="36000" rIns="36000" bIns="36000" anchor="t" anchorCtr="0">
            <a:normAutofit/>
          </a:bodyPr>
          <a:lstStyle>
            <a:lvl1pPr marL="171450" indent="-171450">
              <a:lnSpc>
                <a:spcPct val="100000"/>
              </a:lnSpc>
              <a:buFont typeface="Wingdings" panose="05000000000000000000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Text einfügen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27" hasCustomPrompt="1"/>
          </p:nvPr>
        </p:nvSpPr>
        <p:spPr>
          <a:xfrm>
            <a:off x="2569513" y="4602566"/>
            <a:ext cx="3889809" cy="1198388"/>
          </a:xfrm>
        </p:spPr>
        <p:txBody>
          <a:bodyPr lIns="36000" tIns="36000" rIns="36000" bIns="36000" anchor="t" anchorCtr="0">
            <a:normAutofit/>
          </a:bodyPr>
          <a:lstStyle>
            <a:lvl1pPr marL="171450" indent="-171450">
              <a:lnSpc>
                <a:spcPct val="100000"/>
              </a:lnSpc>
              <a:buFont typeface="Wingdings" panose="05000000000000000000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Text einfügen</a:t>
            </a:r>
          </a:p>
        </p:txBody>
      </p:sp>
    </p:spTree>
    <p:extLst>
      <p:ext uri="{BB962C8B-B14F-4D97-AF65-F5344CB8AC3E}">
        <p14:creationId xmlns:p14="http://schemas.microsoft.com/office/powerpoint/2010/main" val="3323535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Rectangle 40"/>
          <p:cNvSpPr txBox="1">
            <a:spLocks noChangeArrowheads="1"/>
          </p:cNvSpPr>
          <p:nvPr userDrawn="1"/>
        </p:nvSpPr>
        <p:spPr bwMode="auto">
          <a:xfrm>
            <a:off x="387350" y="6161631"/>
            <a:ext cx="2565264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Seite </a:t>
            </a:r>
            <a:fld id="{B5447626-1553-4A18-BC71-2D7C38194047}" type="slidenum">
              <a:rPr lang="de-DE" smtClean="0"/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dirty="0"/>
          </a:p>
        </p:txBody>
      </p:sp>
      <p:sp>
        <p:nvSpPr>
          <p:cNvPr id="10" name="Textplatzhalter 2"/>
          <p:cNvSpPr>
            <a:spLocks noGrp="1"/>
          </p:cNvSpPr>
          <p:nvPr>
            <p:ph type="body" idx="10"/>
          </p:nvPr>
        </p:nvSpPr>
        <p:spPr>
          <a:xfrm>
            <a:off x="387350" y="189434"/>
            <a:ext cx="3625456" cy="393630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466615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py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0"/>
          <p:cNvSpPr txBox="1">
            <a:spLocks noChangeArrowheads="1"/>
          </p:cNvSpPr>
          <p:nvPr userDrawn="1"/>
        </p:nvSpPr>
        <p:spPr bwMode="auto">
          <a:xfrm>
            <a:off x="387350" y="6161631"/>
            <a:ext cx="2565264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Seite </a:t>
            </a:r>
            <a:fld id="{B5447626-1553-4A18-BC71-2D7C38194047}" type="slidenum">
              <a:rPr lang="de-DE" smtClean="0"/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5D90861-AACF-4F72-82D9-35A0A14E102B}"/>
              </a:ext>
            </a:extLst>
          </p:cNvPr>
          <p:cNvSpPr txBox="1"/>
          <p:nvPr userDrawn="1"/>
        </p:nvSpPr>
        <p:spPr>
          <a:xfrm>
            <a:off x="387350" y="5151742"/>
            <a:ext cx="8235915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de-DE" sz="8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Copyright: Stiftung Medienpädagogik Bayern</a:t>
            </a:r>
          </a:p>
          <a:p>
            <a:pPr>
              <a:spcAft>
                <a:spcPts val="300"/>
              </a:spcAft>
            </a:pPr>
            <a:r>
              <a:rPr lang="de-DE" sz="8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Entwicklung der Materialien gefördert durch die Bayerische Staatskanzlei und das Bayerische Staatsministerium für Wirtschaft und Medien, Energie und Technologie.</a:t>
            </a:r>
          </a:p>
          <a:p>
            <a:pPr>
              <a:spcAft>
                <a:spcPts val="300"/>
              </a:spcAft>
            </a:pPr>
            <a:r>
              <a:rPr lang="de-DE" sz="8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Aktualisierung gefördert durch das Bayerische Staatsministerium für Wirtschaft und Medien, Energie und Technologie und die Bayerische Staatskanzlei.</a:t>
            </a:r>
          </a:p>
          <a:p>
            <a:pPr>
              <a:spcAft>
                <a:spcPts val="300"/>
              </a:spcAft>
            </a:pPr>
            <a:r>
              <a:rPr lang="de-DE" sz="8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Alle Rechte vorbehalten.</a:t>
            </a:r>
          </a:p>
          <a:p>
            <a:pPr>
              <a:spcAft>
                <a:spcPts val="300"/>
              </a:spcAft>
            </a:pPr>
            <a:r>
              <a:rPr lang="de-DE" sz="8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Die in der Präsentation vorhandenen Bilder sind urheberrechtlich geschützt und dürfen nicht von dieser getrennt verwendet werden.</a:t>
            </a:r>
          </a:p>
          <a:p>
            <a:pPr>
              <a:spcAft>
                <a:spcPts val="300"/>
              </a:spcAft>
            </a:pPr>
            <a:endParaRPr lang="de-DE" sz="80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81956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7350" y="1660525"/>
            <a:ext cx="8415338" cy="428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4215" tIns="52111" rIns="104215" bIns="521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29" name="Line 34"/>
          <p:cNvSpPr>
            <a:spLocks noChangeShapeType="1"/>
          </p:cNvSpPr>
          <p:nvPr/>
        </p:nvSpPr>
        <p:spPr bwMode="auto">
          <a:xfrm>
            <a:off x="441326" y="6070600"/>
            <a:ext cx="8293100" cy="0"/>
          </a:xfrm>
          <a:prstGeom prst="line">
            <a:avLst/>
          </a:prstGeom>
          <a:noFill/>
          <a:ln w="50800">
            <a:solidFill>
              <a:srgbClr val="00438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30" name="Line 39"/>
          <p:cNvSpPr>
            <a:spLocks noChangeShapeType="1"/>
          </p:cNvSpPr>
          <p:nvPr/>
        </p:nvSpPr>
        <p:spPr bwMode="auto">
          <a:xfrm>
            <a:off x="441326" y="931863"/>
            <a:ext cx="8293100" cy="0"/>
          </a:xfrm>
          <a:prstGeom prst="line">
            <a:avLst/>
          </a:prstGeom>
          <a:noFill/>
          <a:ln w="50800">
            <a:solidFill>
              <a:srgbClr val="00438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32" name="Rectangle 42"/>
          <p:cNvSpPr>
            <a:spLocks noChangeArrowheads="1"/>
          </p:cNvSpPr>
          <p:nvPr/>
        </p:nvSpPr>
        <p:spPr bwMode="auto">
          <a:xfrm>
            <a:off x="387350" y="431800"/>
            <a:ext cx="83566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95" tIns="45700" rIns="91395" bIns="45700"/>
          <a:lstStyle>
            <a:lvl1pPr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ts val="2300"/>
              </a:lnSpc>
              <a:spcAft>
                <a:spcPct val="100000"/>
              </a:spcAft>
            </a:pPr>
            <a:endParaRPr lang="de-DE" sz="2000" b="1">
              <a:solidFill>
                <a:schemeClr val="tx2"/>
              </a:solidFill>
            </a:endParaRPr>
          </a:p>
        </p:txBody>
      </p:sp>
      <p:sp>
        <p:nvSpPr>
          <p:cNvPr id="1033" name="Rectangle 44"/>
          <p:cNvSpPr>
            <a:spLocks noGrp="1" noChangeArrowheads="1"/>
          </p:cNvSpPr>
          <p:nvPr>
            <p:ph type="title"/>
          </p:nvPr>
        </p:nvSpPr>
        <p:spPr bwMode="auto">
          <a:xfrm>
            <a:off x="387350" y="323850"/>
            <a:ext cx="8415338" cy="70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Titelmasterformat durch Klicken bearbeiten</a:t>
            </a:r>
          </a:p>
        </p:txBody>
      </p:sp>
      <p:sp>
        <p:nvSpPr>
          <p:cNvPr id="9" name="Rectangle 40"/>
          <p:cNvSpPr txBox="1">
            <a:spLocks noChangeArrowheads="1"/>
          </p:cNvSpPr>
          <p:nvPr userDrawn="1"/>
        </p:nvSpPr>
        <p:spPr bwMode="auto">
          <a:xfrm>
            <a:off x="6643024" y="6161632"/>
            <a:ext cx="2133601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r"/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www.medienfuehrerschein.bayern</a:t>
            </a:r>
            <a:endParaRPr lang="de-DE" dirty="0"/>
          </a:p>
        </p:txBody>
      </p:sp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7003064" y="298834"/>
            <a:ext cx="1688174" cy="51237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40" r:id="rId2"/>
    <p:sldLayoutId id="2147483739" r:id="rId3"/>
    <p:sldLayoutId id="2147483737" r:id="rId4"/>
    <p:sldLayoutId id="2147483741" r:id="rId5"/>
  </p:sldLayoutIdLst>
  <p:hf hdr="0" dt="0"/>
  <p:txStyles>
    <p:titleStyle>
      <a:lvl1pPr algn="l" defTabSz="915965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rgbClr val="004388"/>
          </a:solidFill>
          <a:latin typeface="+mj-lt"/>
          <a:ea typeface="+mj-ea"/>
          <a:cs typeface="+mj-cs"/>
        </a:defRPr>
      </a:lvl1pPr>
      <a:lvl2pPr algn="l" defTabSz="915965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2pPr>
      <a:lvl3pPr algn="l" defTabSz="915965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3pPr>
      <a:lvl4pPr algn="l" defTabSz="915965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4pPr>
      <a:lvl5pPr algn="l" defTabSz="915965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5pPr>
      <a:lvl6pPr marL="457189" algn="l" defTabSz="915965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6pPr>
      <a:lvl7pPr marL="914377" algn="l" defTabSz="915965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7pPr>
      <a:lvl8pPr marL="1371566" algn="l" defTabSz="915965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8pPr>
      <a:lvl9pPr marL="1828754" algn="l" defTabSz="915965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9pPr>
    </p:titleStyle>
    <p:bodyStyle>
      <a:lvl1pPr marL="342891" indent="-342891" algn="l" defTabSz="915965" rtl="0" eaLnBrk="0" fontAlgn="base" hangingPunct="0">
        <a:lnSpc>
          <a:spcPts val="2300"/>
        </a:lnSpc>
        <a:spcBef>
          <a:spcPct val="0"/>
        </a:spcBef>
        <a:spcAft>
          <a:spcPct val="0"/>
        </a:spcAft>
        <a:defRPr>
          <a:solidFill>
            <a:srgbClr val="000000"/>
          </a:solidFill>
          <a:latin typeface="+mn-lt"/>
          <a:ea typeface="+mn-ea"/>
          <a:cs typeface="+mn-cs"/>
        </a:defRPr>
      </a:lvl1pPr>
      <a:lvl2pPr marL="180970" indent="-179384" algn="l" defTabSz="915965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2pPr>
      <a:lvl3pPr marL="360354" indent="-177796" algn="l" defTabSz="915965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3pPr>
      <a:lvl4pPr marL="541325" indent="-179384" algn="l" defTabSz="915965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4pPr>
      <a:lvl5pPr marL="717533" indent="-174621" algn="l" defTabSz="915965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5pPr>
      <a:lvl6pPr marL="1174721" indent="-174621" algn="l" defTabSz="915965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1631910" indent="-174621" algn="l" defTabSz="915965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2089098" indent="-174621" algn="l" defTabSz="915965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2546287" indent="-174621" algn="l" defTabSz="915965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Produkt sucht Käufer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Mindmap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Produkt sucht Käufer</a:t>
            </a:r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24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29"/>
          </p:nvPr>
        </p:nvSpPr>
        <p:spPr/>
        <p:txBody>
          <a:bodyPr>
            <a:normAutofit fontScale="70000" lnSpcReduction="20000"/>
          </a:bodyPr>
          <a:lstStyle/>
          <a:p>
            <a:endParaRPr lang="de-DE"/>
          </a:p>
        </p:txBody>
      </p:sp>
      <p:sp>
        <p:nvSpPr>
          <p:cNvPr id="17" name="Textplatzhalter 16"/>
          <p:cNvSpPr>
            <a:spLocks noGrp="1"/>
          </p:cNvSpPr>
          <p:nvPr>
            <p:ph type="body" sz="quarter" idx="30"/>
          </p:nvPr>
        </p:nvSpPr>
        <p:spPr/>
        <p:txBody>
          <a:bodyPr>
            <a:normAutofit fontScale="70000" lnSpcReduction="20000"/>
          </a:bodyPr>
          <a:lstStyle/>
          <a:p>
            <a:endParaRPr lang="de-DE"/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31"/>
          </p:nvPr>
        </p:nvSpPr>
        <p:spPr/>
        <p:txBody>
          <a:bodyPr>
            <a:normAutofit fontScale="70000" lnSpcReduction="20000"/>
          </a:bodyPr>
          <a:lstStyle/>
          <a:p>
            <a:endParaRPr lang="de-DE"/>
          </a:p>
        </p:txBody>
      </p:sp>
      <p:sp>
        <p:nvSpPr>
          <p:cNvPr id="19" name="Textplatzhalter 18"/>
          <p:cNvSpPr>
            <a:spLocks noGrp="1"/>
          </p:cNvSpPr>
          <p:nvPr>
            <p:ph type="body" sz="quarter" idx="32"/>
          </p:nvPr>
        </p:nvSpPr>
        <p:spPr/>
        <p:txBody>
          <a:bodyPr>
            <a:normAutofit fontScale="70000" lnSpcReduction="20000"/>
          </a:bodyPr>
          <a:lstStyle/>
          <a:p>
            <a:endParaRPr lang="de-DE"/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33"/>
          </p:nvPr>
        </p:nvSpPr>
        <p:spPr/>
        <p:txBody>
          <a:bodyPr>
            <a:normAutofit fontScale="70000" lnSpcReduction="20000"/>
          </a:bodyPr>
          <a:lstStyle/>
          <a:p>
            <a:endParaRPr lang="de-DE"/>
          </a:p>
        </p:txBody>
      </p:sp>
      <p:sp>
        <p:nvSpPr>
          <p:cNvPr id="21" name="Textplatzhalter 20"/>
          <p:cNvSpPr>
            <a:spLocks noGrp="1"/>
          </p:cNvSpPr>
          <p:nvPr>
            <p:ph type="body" sz="quarter" idx="34"/>
          </p:nvPr>
        </p:nvSpPr>
        <p:spPr/>
        <p:txBody>
          <a:bodyPr>
            <a:normAutofit fontScale="70000" lnSpcReduction="20000"/>
          </a:bodyPr>
          <a:lstStyle/>
          <a:p>
            <a:endParaRPr lang="de-DE"/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35"/>
          </p:nvPr>
        </p:nvSpPr>
        <p:spPr/>
        <p:txBody>
          <a:bodyPr>
            <a:normAutofit fontScale="70000" lnSpcReduction="20000"/>
          </a:bodyPr>
          <a:lstStyle/>
          <a:p>
            <a:endParaRPr lang="de-DE"/>
          </a:p>
        </p:txBody>
      </p:sp>
      <p:sp>
        <p:nvSpPr>
          <p:cNvPr id="23" name="Textplatzhalter 22"/>
          <p:cNvSpPr>
            <a:spLocks noGrp="1"/>
          </p:cNvSpPr>
          <p:nvPr>
            <p:ph type="body" sz="quarter" idx="36"/>
          </p:nvPr>
        </p:nvSpPr>
        <p:spPr/>
        <p:txBody>
          <a:bodyPr>
            <a:normAutofit fontScale="70000" lnSpcReduction="20000"/>
          </a:bodyPr>
          <a:lstStyle/>
          <a:p>
            <a:endParaRPr lang="de-DE"/>
          </a:p>
        </p:txBody>
      </p:sp>
      <p:sp>
        <p:nvSpPr>
          <p:cNvPr id="24" name="Textplatzhalter 23"/>
          <p:cNvSpPr>
            <a:spLocks noGrp="1"/>
          </p:cNvSpPr>
          <p:nvPr>
            <p:ph type="body" sz="quarter" idx="37"/>
          </p:nvPr>
        </p:nvSpPr>
        <p:spPr/>
        <p:txBody>
          <a:bodyPr>
            <a:normAutofit fontScale="70000" lnSpcReduction="20000"/>
          </a:bodyPr>
          <a:lstStyle/>
          <a:p>
            <a:endParaRPr lang="de-DE"/>
          </a:p>
        </p:txBody>
      </p:sp>
      <p:sp>
        <p:nvSpPr>
          <p:cNvPr id="25" name="Textplatzhalter 24"/>
          <p:cNvSpPr>
            <a:spLocks noGrp="1"/>
          </p:cNvSpPr>
          <p:nvPr>
            <p:ph type="body" sz="quarter" idx="38"/>
          </p:nvPr>
        </p:nvSpPr>
        <p:spPr/>
        <p:txBody>
          <a:bodyPr>
            <a:normAutofit fontScale="70000" lnSpcReduction="20000"/>
          </a:bodyPr>
          <a:lstStyle/>
          <a:p>
            <a:endParaRPr lang="de-DE"/>
          </a:p>
        </p:txBody>
      </p:sp>
      <p:sp>
        <p:nvSpPr>
          <p:cNvPr id="26" name="Textplatzhalter 25"/>
          <p:cNvSpPr>
            <a:spLocks noGrp="1"/>
          </p:cNvSpPr>
          <p:nvPr>
            <p:ph type="body" sz="quarter" idx="39"/>
          </p:nvPr>
        </p:nvSpPr>
        <p:spPr/>
        <p:txBody>
          <a:bodyPr>
            <a:normAutofit fontScale="70000" lnSpcReduction="20000"/>
          </a:bodyPr>
          <a:lstStyle/>
          <a:p>
            <a:endParaRPr lang="de-DE"/>
          </a:p>
        </p:txBody>
      </p:sp>
      <p:sp>
        <p:nvSpPr>
          <p:cNvPr id="27" name="Textplatzhalter 26"/>
          <p:cNvSpPr>
            <a:spLocks noGrp="1"/>
          </p:cNvSpPr>
          <p:nvPr>
            <p:ph type="body" sz="quarter" idx="40"/>
          </p:nvPr>
        </p:nvSpPr>
        <p:spPr/>
        <p:txBody>
          <a:bodyPr>
            <a:normAutofit fontScale="70000" lnSpcReduction="20000"/>
          </a:bodyPr>
          <a:lstStyle/>
          <a:p>
            <a:endParaRPr lang="de-DE"/>
          </a:p>
        </p:txBody>
      </p:sp>
      <p:sp>
        <p:nvSpPr>
          <p:cNvPr id="28" name="Textplatzhalter 27"/>
          <p:cNvSpPr>
            <a:spLocks noGrp="1"/>
          </p:cNvSpPr>
          <p:nvPr>
            <p:ph type="body" sz="quarter" idx="41"/>
          </p:nvPr>
        </p:nvSpPr>
        <p:spPr/>
        <p:txBody>
          <a:bodyPr>
            <a:normAutofit fontScale="70000" lnSpcReduction="20000"/>
          </a:bodyPr>
          <a:lstStyle/>
          <a:p>
            <a:endParaRPr lang="de-DE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42"/>
          </p:nvPr>
        </p:nvSpPr>
        <p:spPr/>
        <p:txBody>
          <a:bodyPr>
            <a:normAutofit fontScale="70000" lnSpcReduction="20000"/>
          </a:bodyPr>
          <a:lstStyle/>
          <a:p>
            <a:endParaRPr lang="de-DE"/>
          </a:p>
        </p:txBody>
      </p:sp>
      <p:sp>
        <p:nvSpPr>
          <p:cNvPr id="30" name="Textplatzhalter 29"/>
          <p:cNvSpPr>
            <a:spLocks noGrp="1"/>
          </p:cNvSpPr>
          <p:nvPr>
            <p:ph type="body" sz="quarter" idx="43"/>
          </p:nvPr>
        </p:nvSpPr>
        <p:spPr/>
        <p:txBody>
          <a:bodyPr>
            <a:normAutofit fontScale="70000" lnSpcReduction="20000"/>
          </a:bodyPr>
          <a:lstStyle/>
          <a:p>
            <a:endParaRPr lang="de-DE"/>
          </a:p>
        </p:txBody>
      </p:sp>
      <p:sp>
        <p:nvSpPr>
          <p:cNvPr id="31" name="Textplatzhalter 30"/>
          <p:cNvSpPr>
            <a:spLocks noGrp="1"/>
          </p:cNvSpPr>
          <p:nvPr>
            <p:ph type="body" sz="quarter" idx="44"/>
          </p:nvPr>
        </p:nvSpPr>
        <p:spPr/>
        <p:txBody>
          <a:bodyPr>
            <a:normAutofit fontScale="70000" lnSpcReduction="20000"/>
          </a:bodyPr>
          <a:lstStyle/>
          <a:p>
            <a:endParaRPr lang="de-DE"/>
          </a:p>
        </p:txBody>
      </p:sp>
      <p:sp>
        <p:nvSpPr>
          <p:cNvPr id="32" name="Textplatzhalter 31"/>
          <p:cNvSpPr>
            <a:spLocks noGrp="1"/>
          </p:cNvSpPr>
          <p:nvPr>
            <p:ph type="body" sz="quarter" idx="45"/>
          </p:nvPr>
        </p:nvSpPr>
        <p:spPr/>
        <p:txBody>
          <a:bodyPr>
            <a:normAutofit fontScale="70000" lnSpcReduction="20000"/>
          </a:bodyPr>
          <a:lstStyle/>
          <a:p>
            <a:endParaRPr lang="de-DE" dirty="0"/>
          </a:p>
        </p:txBody>
      </p:sp>
      <p:sp>
        <p:nvSpPr>
          <p:cNvPr id="33" name="Textplatzhalter 32"/>
          <p:cNvSpPr>
            <a:spLocks noGrp="1"/>
          </p:cNvSpPr>
          <p:nvPr>
            <p:ph type="body" sz="quarter" idx="46"/>
          </p:nvPr>
        </p:nvSpPr>
        <p:spPr/>
        <p:txBody>
          <a:bodyPr>
            <a:normAutofit fontScale="70000" lnSpcReduction="20000"/>
          </a:bodyPr>
          <a:lstStyle/>
          <a:p>
            <a:endParaRPr lang="de-DE"/>
          </a:p>
        </p:txBody>
      </p:sp>
      <p:sp>
        <p:nvSpPr>
          <p:cNvPr id="34" name="Textplatzhalter 33"/>
          <p:cNvSpPr>
            <a:spLocks noGrp="1"/>
          </p:cNvSpPr>
          <p:nvPr>
            <p:ph type="body" sz="quarter" idx="47"/>
          </p:nvPr>
        </p:nvSpPr>
        <p:spPr/>
        <p:txBody>
          <a:bodyPr>
            <a:normAutofit fontScale="70000" lnSpcReduction="20000"/>
          </a:bodyPr>
          <a:lstStyle/>
          <a:p>
            <a:endParaRPr lang="de-DE" dirty="0"/>
          </a:p>
        </p:txBody>
      </p:sp>
      <p:sp>
        <p:nvSpPr>
          <p:cNvPr id="35" name="Textplatzhalter 34"/>
          <p:cNvSpPr>
            <a:spLocks noGrp="1"/>
          </p:cNvSpPr>
          <p:nvPr>
            <p:ph type="body" sz="quarter" idx="48"/>
          </p:nvPr>
        </p:nvSpPr>
        <p:spPr/>
        <p:txBody>
          <a:bodyPr>
            <a:normAutofit fontScale="70000" lnSpcReduction="20000"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4983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Werbebeispiel 1</a:t>
            </a:r>
          </a:p>
        </p:txBody>
      </p:sp>
      <p:pic>
        <p:nvPicPr>
          <p:cNvPr id="6" name="Inhaltsplatzhalt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389" y="1164704"/>
            <a:ext cx="7154391" cy="4650355"/>
          </a:xfrm>
        </p:spPr>
      </p:pic>
      <p:sp>
        <p:nvSpPr>
          <p:cNvPr id="7" name="Textplatzhalter 6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Produkt sucht Käufer</a:t>
            </a:r>
          </a:p>
        </p:txBody>
      </p:sp>
    </p:spTree>
    <p:extLst>
      <p:ext uri="{BB962C8B-B14F-4D97-AF65-F5344CB8AC3E}">
        <p14:creationId xmlns:p14="http://schemas.microsoft.com/office/powerpoint/2010/main" val="18508604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Werbebeispiel 2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Produkt sucht Käufer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389" y="1119239"/>
            <a:ext cx="7296963" cy="474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2494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Werbebeispiel 3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Produkt sucht Käufer</a:t>
            </a:r>
          </a:p>
        </p:txBody>
      </p:sp>
      <p:pic>
        <p:nvPicPr>
          <p:cNvPr id="7" name="Inhaltsplatzhalt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60000" y="1225415"/>
            <a:ext cx="7270038" cy="4543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83989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Werbebeispiel 4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Produkt sucht Käufer</a:t>
            </a:r>
          </a:p>
        </p:txBody>
      </p:sp>
      <p:pic>
        <p:nvPicPr>
          <p:cNvPr id="6" name="Inhaltsplatzhalt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48700" y="1134539"/>
            <a:ext cx="7092638" cy="4725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8252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Gestaltungsmittel</a:t>
            </a:r>
            <a:endParaRPr lang="de-DE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Produkt sucht Käufer</a:t>
            </a:r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9" name="Textplatzhalter 18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62161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2514053"/>
      </p:ext>
    </p:extLst>
  </p:cSld>
  <p:clrMapOvr>
    <a:masterClrMapping/>
  </p:clrMapOvr>
</p:sld>
</file>

<file path=ppt/theme/theme1.xml><?xml version="1.0" encoding="utf-8"?>
<a:theme xmlns:a="http://schemas.openxmlformats.org/drawingml/2006/main" name="SCHUFA_Praesentationsvorlage">
  <a:themeElements>
    <a:clrScheme name="SCHUFA_Praesentationsvorlage 2">
      <a:dk1>
        <a:srgbClr val="1A1A1A"/>
      </a:dk1>
      <a:lt1>
        <a:srgbClr val="FFFFFF"/>
      </a:lt1>
      <a:dk2>
        <a:srgbClr val="1A1A1A"/>
      </a:dk2>
      <a:lt2>
        <a:srgbClr val="D7D8D9"/>
      </a:lt2>
      <a:accent1>
        <a:srgbClr val="CBD7D6"/>
      </a:accent1>
      <a:accent2>
        <a:srgbClr val="ACBCB8"/>
      </a:accent2>
      <a:accent3>
        <a:srgbClr val="FFFFFF"/>
      </a:accent3>
      <a:accent4>
        <a:srgbClr val="141414"/>
      </a:accent4>
      <a:accent5>
        <a:srgbClr val="E2E8E8"/>
      </a:accent5>
      <a:accent6>
        <a:srgbClr val="9BAAA6"/>
      </a:accent6>
      <a:hlink>
        <a:srgbClr val="96A8A2"/>
      </a:hlink>
      <a:folHlink>
        <a:srgbClr val="5A6A6A"/>
      </a:folHlink>
    </a:clrScheme>
    <a:fontScheme name="SCHUFA_Praesentationsvorlag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312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312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CHUFA_Praesentationsvorlage 1">
        <a:dk1>
          <a:srgbClr val="1A1A1A"/>
        </a:dk1>
        <a:lt1>
          <a:srgbClr val="FFFFFF"/>
        </a:lt1>
        <a:dk2>
          <a:srgbClr val="1A1A1A"/>
        </a:dk2>
        <a:lt2>
          <a:srgbClr val="D7D8D9"/>
        </a:lt2>
        <a:accent1>
          <a:srgbClr val="F9C133"/>
        </a:accent1>
        <a:accent2>
          <a:srgbClr val="F7B100"/>
        </a:accent2>
        <a:accent3>
          <a:srgbClr val="FFFFFF"/>
        </a:accent3>
        <a:accent4>
          <a:srgbClr val="141414"/>
        </a:accent4>
        <a:accent5>
          <a:srgbClr val="FBDDAD"/>
        </a:accent5>
        <a:accent6>
          <a:srgbClr val="E0A000"/>
        </a:accent6>
        <a:hlink>
          <a:srgbClr val="F29B5A"/>
        </a:hlink>
        <a:folHlink>
          <a:srgbClr val="FF6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HUFA_Praesentationsvorlage 2">
        <a:dk1>
          <a:srgbClr val="1A1A1A"/>
        </a:dk1>
        <a:lt1>
          <a:srgbClr val="FFFFFF"/>
        </a:lt1>
        <a:dk2>
          <a:srgbClr val="1A1A1A"/>
        </a:dk2>
        <a:lt2>
          <a:srgbClr val="D7D8D9"/>
        </a:lt2>
        <a:accent1>
          <a:srgbClr val="CBD7D6"/>
        </a:accent1>
        <a:accent2>
          <a:srgbClr val="ACBCB8"/>
        </a:accent2>
        <a:accent3>
          <a:srgbClr val="FFFFFF"/>
        </a:accent3>
        <a:accent4>
          <a:srgbClr val="141414"/>
        </a:accent4>
        <a:accent5>
          <a:srgbClr val="E2E8E8"/>
        </a:accent5>
        <a:accent6>
          <a:srgbClr val="9BAAA6"/>
        </a:accent6>
        <a:hlink>
          <a:srgbClr val="96A8A2"/>
        </a:hlink>
        <a:folHlink>
          <a:srgbClr val="5A6A6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37</Words>
  <Application>Microsoft Office PowerPoint</Application>
  <PresentationFormat>Benutzerdefiniert</PresentationFormat>
  <Paragraphs>19</Paragraphs>
  <Slides>8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2" baseType="lpstr">
      <vt:lpstr>Arial</vt:lpstr>
      <vt:lpstr>Times</vt:lpstr>
      <vt:lpstr>Wingdings</vt:lpstr>
      <vt:lpstr>SCHUFA_Praesentationsvorlage</vt:lpstr>
      <vt:lpstr>Produkt sucht Käufer</vt:lpstr>
      <vt:lpstr>Mindmap</vt:lpstr>
      <vt:lpstr>Werbebeispiel 1</vt:lpstr>
      <vt:lpstr>Werbebeispiel 2</vt:lpstr>
      <vt:lpstr>Werbebeispiel 3</vt:lpstr>
      <vt:lpstr>Werbebeispiel 4</vt:lpstr>
      <vt:lpstr>Gestaltungsmittel</vt:lpstr>
      <vt:lpstr>PowerPoint-Präsentation</vt:lpstr>
    </vt:vector>
  </TitlesOfParts>
  <Manager>mg</Manager>
  <Company>Helliwood media &amp; education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Produkt sucht Käufer</dc:title>
  <dc:subject>SCHUFA Masterlayout</dc:subject>
  <dc:creator>Helliwood media &amp; education</dc:creator>
  <cp:lastModifiedBy>Anne Kirchner</cp:lastModifiedBy>
  <cp:revision>413</cp:revision>
  <cp:lastPrinted>2013-07-01T08:57:45Z</cp:lastPrinted>
  <dcterms:created xsi:type="dcterms:W3CDTF">2008-07-07T09:25:06Z</dcterms:created>
  <dcterms:modified xsi:type="dcterms:W3CDTF">2019-08-06T11:19:56Z</dcterms:modified>
</cp:coreProperties>
</file>