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5" r:id="rId1"/>
  </p:sldMasterIdLst>
  <p:notesMasterIdLst>
    <p:notesMasterId r:id="rId7"/>
  </p:notesMasterIdLst>
  <p:handoutMasterIdLst>
    <p:handoutMasterId r:id="rId8"/>
  </p:handoutMasterIdLst>
  <p:sldIdLst>
    <p:sldId id="303" r:id="rId2"/>
    <p:sldId id="304" r:id="rId3"/>
    <p:sldId id="306" r:id="rId4"/>
    <p:sldId id="310" r:id="rId5"/>
    <p:sldId id="309" r:id="rId6"/>
  </p:sldIdLst>
  <p:sldSz cx="9145588" cy="6859588"/>
  <p:notesSz cx="6797675" cy="9926638"/>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xmlns="">
        <p15:guide id="1" orient="horz" pos="2161" userDrawn="1">
          <p15:clr>
            <a:srgbClr val="A4A3A4"/>
          </p15:clr>
        </p15:guide>
        <p15:guide id="2" pos="2881" userDrawn="1">
          <p15:clr>
            <a:srgbClr val="A4A3A4"/>
          </p15:clr>
        </p15:guide>
        <p15:guide id="3" pos="300" userDrawn="1">
          <p15:clr>
            <a:srgbClr val="A4A3A4"/>
          </p15:clr>
        </p15:guide>
      </p15:sldGuideLst>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eisel Lina" initials="RL" lastIdx="11" clrIdx="0"/>
  <p:cmAuthor id="1" name="Melanie Pfeifer" initials="MP" lastIdx="18"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73B2A"/>
    <a:srgbClr val="6F9CD3"/>
    <a:srgbClr val="004388"/>
    <a:srgbClr val="CBD7D6"/>
    <a:srgbClr val="5A6A6A"/>
    <a:srgbClr val="484848"/>
    <a:srgbClr val="FF6300"/>
    <a:srgbClr val="ACBCB8"/>
    <a:srgbClr val="A4BBC8"/>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97" autoAdjust="0"/>
    <p:restoredTop sz="94549" autoAdjust="0"/>
  </p:normalViewPr>
  <p:slideViewPr>
    <p:cSldViewPr>
      <p:cViewPr>
        <p:scale>
          <a:sx n="90" d="100"/>
          <a:sy n="90" d="100"/>
        </p:scale>
        <p:origin x="-114" y="-348"/>
      </p:cViewPr>
      <p:guideLst>
        <p:guide orient="horz" pos="2161"/>
        <p:guide pos="2881"/>
        <p:guide pos="300"/>
      </p:guideLst>
    </p:cSldViewPr>
  </p:slideViewPr>
  <p:notesTextViewPr>
    <p:cViewPr>
      <p:scale>
        <a:sx n="100" d="100"/>
        <a:sy n="100" d="100"/>
      </p:scale>
      <p:origin x="0" y="0"/>
    </p:cViewPr>
  </p:notesTextViewPr>
  <p:sorterViewPr>
    <p:cViewPr>
      <p:scale>
        <a:sx n="66" d="100"/>
        <a:sy n="66" d="100"/>
      </p:scale>
      <p:origin x="0" y="2652"/>
    </p:cViewPr>
  </p:sorterViewPr>
  <p:notesViewPr>
    <p:cSldViewPr>
      <p:cViewPr varScale="1">
        <p:scale>
          <a:sx n="66" d="100"/>
          <a:sy n="66" d="100"/>
        </p:scale>
        <p:origin x="0" y="0"/>
      </p:cViewPr>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de-DE" sz="1800" dirty="0"/>
              <a:t>Spieldauer in Minuten (Samstag + Sonntag)</a:t>
            </a:r>
          </a:p>
        </c:rich>
      </c:tx>
      <c:layout>
        <c:manualLayout>
          <c:xMode val="edge"/>
          <c:yMode val="edge"/>
          <c:x val="0.20835795853985623"/>
          <c:y val="5.7553796134590413E-2"/>
        </c:manualLayout>
      </c:layout>
      <c:overlay val="0"/>
    </c:title>
    <c:autoTitleDeleted val="0"/>
    <c:view3D>
      <c:rotX val="15"/>
      <c:rotY val="20"/>
      <c:depthPercent val="100"/>
      <c:rAngAx val="1"/>
    </c:view3D>
    <c:floor>
      <c:thickness val="0"/>
    </c:floor>
    <c:sideWall>
      <c:thickness val="0"/>
    </c:sideWall>
    <c:backWall>
      <c:thickness val="0"/>
    </c:backWall>
    <c:plotArea>
      <c:layout>
        <c:manualLayout>
          <c:layoutTarget val="inner"/>
          <c:xMode val="edge"/>
          <c:yMode val="edge"/>
          <c:x val="0.14060408448535247"/>
          <c:y val="0.32709495876712258"/>
          <c:w val="0.81295033727891997"/>
          <c:h val="0.42668203532940785"/>
        </c:manualLayout>
      </c:layout>
      <c:bar3DChart>
        <c:barDir val="bar"/>
        <c:grouping val="stacked"/>
        <c:varyColors val="0"/>
        <c:dLbls>
          <c:showLegendKey val="0"/>
          <c:showVal val="0"/>
          <c:showCatName val="0"/>
          <c:showSerName val="0"/>
          <c:showPercent val="0"/>
          <c:showBubbleSize val="0"/>
        </c:dLbls>
        <c:gapWidth val="150"/>
        <c:shape val="box"/>
        <c:axId val="79039872"/>
        <c:axId val="79053952"/>
        <c:axId val="0"/>
      </c:bar3DChart>
      <c:catAx>
        <c:axId val="79039872"/>
        <c:scaling>
          <c:orientation val="minMax"/>
        </c:scaling>
        <c:delete val="0"/>
        <c:axPos val="l"/>
        <c:numFmt formatCode="General" sourceLinked="1"/>
        <c:majorTickMark val="out"/>
        <c:minorTickMark val="none"/>
        <c:tickLblPos val="nextTo"/>
        <c:crossAx val="79053952"/>
        <c:crosses val="autoZero"/>
        <c:auto val="1"/>
        <c:lblAlgn val="ctr"/>
        <c:lblOffset val="100"/>
        <c:noMultiLvlLbl val="0"/>
      </c:catAx>
      <c:valAx>
        <c:axId val="79053952"/>
        <c:scaling>
          <c:orientation val="minMax"/>
        </c:scaling>
        <c:delete val="0"/>
        <c:axPos val="b"/>
        <c:majorGridlines/>
        <c:numFmt formatCode="General" sourceLinked="1"/>
        <c:majorTickMark val="out"/>
        <c:minorTickMark val="none"/>
        <c:tickLblPos val="nextTo"/>
        <c:crossAx val="79039872"/>
        <c:crosses val="autoZero"/>
        <c:crossBetween val="between"/>
      </c:valAx>
      <c:spPr>
        <a:noFill/>
        <a:ln w="25396">
          <a:noFill/>
        </a:ln>
      </c:spPr>
    </c:plotArea>
    <c:plotVisOnly val="1"/>
    <c:dispBlanksAs val="gap"/>
    <c:showDLblsOverMax val="0"/>
  </c:chart>
  <c:txPr>
    <a:bodyPr/>
    <a:lstStyle/>
    <a:p>
      <a:pPr>
        <a:defRPr sz="1798"/>
      </a:pPr>
      <a:endParaRPr lang="de-DE"/>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1" y="0"/>
            <a:ext cx="2944608" cy="497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52" tIns="46425" rIns="92852" bIns="46425" numCol="1" anchor="t" anchorCtr="0" compatLnSpc="1">
            <a:prstTxWarp prst="textNoShape">
              <a:avLst/>
            </a:prstTxWarp>
          </a:bodyPr>
          <a:lstStyle>
            <a:lvl1pPr defTabSz="929242">
              <a:defRPr sz="1200">
                <a:latin typeface="Times" pitchFamily="18" charset="0"/>
              </a:defRPr>
            </a:lvl1pPr>
          </a:lstStyle>
          <a:p>
            <a:pPr>
              <a:defRPr/>
            </a:pPr>
            <a:endParaRPr lang="de-DE"/>
          </a:p>
        </p:txBody>
      </p:sp>
      <p:sp>
        <p:nvSpPr>
          <p:cNvPr id="6147" name="Rectangle 3"/>
          <p:cNvSpPr>
            <a:spLocks noGrp="1" noChangeArrowheads="1"/>
          </p:cNvSpPr>
          <p:nvPr>
            <p:ph type="dt" sz="quarter" idx="1"/>
          </p:nvPr>
        </p:nvSpPr>
        <p:spPr bwMode="auto">
          <a:xfrm>
            <a:off x="3853068" y="0"/>
            <a:ext cx="2944607" cy="497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52" tIns="46425" rIns="92852" bIns="46425" numCol="1" anchor="t" anchorCtr="0" compatLnSpc="1">
            <a:prstTxWarp prst="textNoShape">
              <a:avLst/>
            </a:prstTxWarp>
          </a:bodyPr>
          <a:lstStyle>
            <a:lvl1pPr algn="r" defTabSz="929242">
              <a:defRPr sz="1200">
                <a:latin typeface="Times" pitchFamily="18" charset="0"/>
              </a:defRPr>
            </a:lvl1pPr>
          </a:lstStyle>
          <a:p>
            <a:pPr>
              <a:defRPr/>
            </a:pPr>
            <a:endParaRPr lang="de-DE"/>
          </a:p>
        </p:txBody>
      </p:sp>
      <p:sp>
        <p:nvSpPr>
          <p:cNvPr id="6148" name="Rectangle 4"/>
          <p:cNvSpPr>
            <a:spLocks noGrp="1" noChangeArrowheads="1"/>
          </p:cNvSpPr>
          <p:nvPr>
            <p:ph type="ftr" sz="quarter" idx="2"/>
          </p:nvPr>
        </p:nvSpPr>
        <p:spPr bwMode="auto">
          <a:xfrm>
            <a:off x="1" y="9429439"/>
            <a:ext cx="2944608" cy="497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52" tIns="46425" rIns="92852" bIns="46425" numCol="1" anchor="b" anchorCtr="0" compatLnSpc="1">
            <a:prstTxWarp prst="textNoShape">
              <a:avLst/>
            </a:prstTxWarp>
          </a:bodyPr>
          <a:lstStyle>
            <a:lvl1pPr defTabSz="929242">
              <a:defRPr sz="1200">
                <a:latin typeface="Times" pitchFamily="18" charset="0"/>
              </a:defRPr>
            </a:lvl1pPr>
          </a:lstStyle>
          <a:p>
            <a:pPr>
              <a:defRPr/>
            </a:pPr>
            <a:endParaRPr lang="de-DE"/>
          </a:p>
        </p:txBody>
      </p:sp>
      <p:sp>
        <p:nvSpPr>
          <p:cNvPr id="6149" name="Rectangle 5"/>
          <p:cNvSpPr>
            <a:spLocks noGrp="1" noChangeArrowheads="1"/>
          </p:cNvSpPr>
          <p:nvPr>
            <p:ph type="sldNum" sz="quarter" idx="3"/>
          </p:nvPr>
        </p:nvSpPr>
        <p:spPr bwMode="auto">
          <a:xfrm>
            <a:off x="3853068" y="9429439"/>
            <a:ext cx="2944607" cy="497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52" tIns="46425" rIns="92852" bIns="46425" numCol="1" anchor="b" anchorCtr="0" compatLnSpc="1">
            <a:prstTxWarp prst="textNoShape">
              <a:avLst/>
            </a:prstTxWarp>
          </a:bodyPr>
          <a:lstStyle>
            <a:lvl1pPr algn="r" defTabSz="929242">
              <a:defRPr sz="1200">
                <a:latin typeface="Times" panose="02020603060405020304" pitchFamily="18" charset="0"/>
              </a:defRPr>
            </a:lvl1pPr>
          </a:lstStyle>
          <a:p>
            <a:fld id="{25C74BE0-5289-4A59-BE13-A5152D49D199}" type="slidenum">
              <a:rPr lang="de-DE"/>
              <a:pPr/>
              <a:t>‹Nr.›</a:t>
            </a:fld>
            <a:endParaRPr lang="de-DE"/>
          </a:p>
        </p:txBody>
      </p:sp>
    </p:spTree>
    <p:extLst>
      <p:ext uri="{BB962C8B-B14F-4D97-AF65-F5344CB8AC3E}">
        <p14:creationId xmlns:p14="http://schemas.microsoft.com/office/powerpoint/2010/main" val="14490444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1" y="0"/>
            <a:ext cx="2944608" cy="497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52" tIns="46425" rIns="92852" bIns="46425" numCol="1" anchor="t" anchorCtr="0" compatLnSpc="1">
            <a:prstTxWarp prst="textNoShape">
              <a:avLst/>
            </a:prstTxWarp>
          </a:bodyPr>
          <a:lstStyle>
            <a:lvl1pPr defTabSz="929242">
              <a:defRPr sz="1200">
                <a:latin typeface="Times" pitchFamily="18" charset="0"/>
              </a:defRPr>
            </a:lvl1pPr>
          </a:lstStyle>
          <a:p>
            <a:pPr>
              <a:defRPr/>
            </a:pPr>
            <a:endParaRPr lang="de-DE"/>
          </a:p>
        </p:txBody>
      </p:sp>
      <p:sp>
        <p:nvSpPr>
          <p:cNvPr id="8195" name="Rectangle 3"/>
          <p:cNvSpPr>
            <a:spLocks noGrp="1" noChangeArrowheads="1"/>
          </p:cNvSpPr>
          <p:nvPr>
            <p:ph type="dt" idx="1"/>
          </p:nvPr>
        </p:nvSpPr>
        <p:spPr bwMode="auto">
          <a:xfrm>
            <a:off x="3853068" y="0"/>
            <a:ext cx="2944607" cy="497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52" tIns="46425" rIns="92852" bIns="46425" numCol="1" anchor="t" anchorCtr="0" compatLnSpc="1">
            <a:prstTxWarp prst="textNoShape">
              <a:avLst/>
            </a:prstTxWarp>
          </a:bodyPr>
          <a:lstStyle>
            <a:lvl1pPr algn="r" defTabSz="929242">
              <a:defRPr sz="1200">
                <a:latin typeface="Times" pitchFamily="18" charset="0"/>
              </a:defRPr>
            </a:lvl1pPr>
          </a:lstStyle>
          <a:p>
            <a:pPr>
              <a:defRPr/>
            </a:pPr>
            <a:endParaRPr lang="de-DE"/>
          </a:p>
        </p:txBody>
      </p:sp>
      <p:sp>
        <p:nvSpPr>
          <p:cNvPr id="30724" name="Rectangle 4"/>
          <p:cNvSpPr>
            <a:spLocks noGrp="1" noRot="1" noChangeAspect="1" noChangeArrowheads="1" noTextEdit="1"/>
          </p:cNvSpPr>
          <p:nvPr>
            <p:ph type="sldImg" idx="2"/>
          </p:nvPr>
        </p:nvSpPr>
        <p:spPr bwMode="auto">
          <a:xfrm>
            <a:off x="919163" y="744538"/>
            <a:ext cx="4962525"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7" name="Rectangle 5"/>
          <p:cNvSpPr>
            <a:spLocks noGrp="1" noChangeArrowheads="1"/>
          </p:cNvSpPr>
          <p:nvPr>
            <p:ph type="body" sz="quarter" idx="3"/>
          </p:nvPr>
        </p:nvSpPr>
        <p:spPr bwMode="auto">
          <a:xfrm>
            <a:off x="906884" y="4714720"/>
            <a:ext cx="5061191" cy="44669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52" tIns="46425" rIns="92852" bIns="46425" numCol="1" anchor="t" anchorCtr="0" compatLnSpc="1">
            <a:prstTxWarp prst="textNoShape">
              <a:avLst/>
            </a:prstTxWarp>
          </a:bodyPr>
          <a:lstStyle/>
          <a:p>
            <a:pPr lvl="0"/>
            <a:r>
              <a:rPr lang="de-DE" noProof="0"/>
              <a:t>Klicken Sie, um die Textformatierung des Masters zu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8198" name="Rectangle 6"/>
          <p:cNvSpPr>
            <a:spLocks noGrp="1" noChangeArrowheads="1"/>
          </p:cNvSpPr>
          <p:nvPr>
            <p:ph type="ftr" sz="quarter" idx="4"/>
          </p:nvPr>
        </p:nvSpPr>
        <p:spPr bwMode="auto">
          <a:xfrm>
            <a:off x="1" y="9429439"/>
            <a:ext cx="2944608" cy="497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52" tIns="46425" rIns="92852" bIns="46425" numCol="1" anchor="b" anchorCtr="0" compatLnSpc="1">
            <a:prstTxWarp prst="textNoShape">
              <a:avLst/>
            </a:prstTxWarp>
          </a:bodyPr>
          <a:lstStyle>
            <a:lvl1pPr defTabSz="929242">
              <a:defRPr sz="1100">
                <a:latin typeface="Arial" charset="0"/>
              </a:defRPr>
            </a:lvl1pPr>
          </a:lstStyle>
          <a:p>
            <a:pPr>
              <a:defRPr/>
            </a:pPr>
            <a:endParaRPr lang="de-DE"/>
          </a:p>
        </p:txBody>
      </p:sp>
      <p:sp>
        <p:nvSpPr>
          <p:cNvPr id="8199" name="Rectangle 7"/>
          <p:cNvSpPr>
            <a:spLocks noGrp="1" noChangeArrowheads="1"/>
          </p:cNvSpPr>
          <p:nvPr>
            <p:ph type="sldNum" sz="quarter" idx="5"/>
          </p:nvPr>
        </p:nvSpPr>
        <p:spPr bwMode="auto">
          <a:xfrm>
            <a:off x="3853068" y="9429439"/>
            <a:ext cx="2944607" cy="497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52" tIns="46425" rIns="92852" bIns="46425" numCol="1" anchor="b" anchorCtr="0" compatLnSpc="1">
            <a:prstTxWarp prst="textNoShape">
              <a:avLst/>
            </a:prstTxWarp>
          </a:bodyPr>
          <a:lstStyle>
            <a:lvl1pPr algn="r" defTabSz="929242">
              <a:defRPr sz="1100"/>
            </a:lvl1pPr>
          </a:lstStyle>
          <a:p>
            <a:fld id="{56F11087-0B28-4048-84AA-7BB7E55CB460}" type="slidenum">
              <a:rPr lang="de-DE"/>
              <a:pPr/>
              <a:t>‹Nr.›</a:t>
            </a:fld>
            <a:endParaRPr lang="de-DE"/>
          </a:p>
        </p:txBody>
      </p:sp>
    </p:spTree>
    <p:extLst>
      <p:ext uri="{BB962C8B-B14F-4D97-AF65-F5344CB8AC3E}">
        <p14:creationId xmlns:p14="http://schemas.microsoft.com/office/powerpoint/2010/main" val="7452217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Arial" charset="0"/>
        <a:ea typeface="+mn-ea"/>
        <a:cs typeface="+mn-cs"/>
      </a:defRPr>
    </a:lvl1pPr>
    <a:lvl2pPr marL="457200" algn="l" rtl="0" eaLnBrk="0" fontAlgn="base" hangingPunct="0">
      <a:spcBef>
        <a:spcPct val="30000"/>
      </a:spcBef>
      <a:spcAft>
        <a:spcPct val="0"/>
      </a:spcAft>
      <a:defRPr sz="1100" kern="1200">
        <a:solidFill>
          <a:schemeClr val="tx1"/>
        </a:solidFill>
        <a:latin typeface="Arial" charset="0"/>
        <a:ea typeface="+mn-ea"/>
        <a:cs typeface="+mn-cs"/>
      </a:defRPr>
    </a:lvl2pPr>
    <a:lvl3pPr marL="914400" algn="l" rtl="0" eaLnBrk="0" fontAlgn="base" hangingPunct="0">
      <a:spcBef>
        <a:spcPct val="30000"/>
      </a:spcBef>
      <a:spcAft>
        <a:spcPct val="0"/>
      </a:spcAft>
      <a:defRPr sz="1100" kern="1200">
        <a:solidFill>
          <a:schemeClr val="tx1"/>
        </a:solidFill>
        <a:latin typeface="Arial" charset="0"/>
        <a:ea typeface="+mn-ea"/>
        <a:cs typeface="+mn-cs"/>
      </a:defRPr>
    </a:lvl3pPr>
    <a:lvl4pPr marL="1371600" algn="l" rtl="0" eaLnBrk="0" fontAlgn="base" hangingPunct="0">
      <a:spcBef>
        <a:spcPct val="30000"/>
      </a:spcBef>
      <a:spcAft>
        <a:spcPct val="0"/>
      </a:spcAft>
      <a:defRPr sz="1100" kern="1200">
        <a:solidFill>
          <a:schemeClr val="tx1"/>
        </a:solidFill>
        <a:latin typeface="Arial" charset="0"/>
        <a:ea typeface="+mn-ea"/>
        <a:cs typeface="+mn-cs"/>
      </a:defRPr>
    </a:lvl4pPr>
    <a:lvl5pPr marL="1828800" algn="l" rtl="0" eaLnBrk="0" fontAlgn="base" hangingPunct="0">
      <a:spcBef>
        <a:spcPct val="30000"/>
      </a:spcBef>
      <a:spcAft>
        <a:spcPct val="0"/>
      </a:spcAft>
      <a:defRPr sz="11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lvl1pPr defTabSz="929242">
              <a:defRPr>
                <a:solidFill>
                  <a:schemeClr val="tx1"/>
                </a:solidFill>
                <a:latin typeface="Arial" panose="020B0604020202020204" pitchFamily="34" charset="0"/>
              </a:defRPr>
            </a:lvl1pPr>
            <a:lvl2pPr marL="738345" indent="-283979" defTabSz="929242">
              <a:defRPr>
                <a:solidFill>
                  <a:schemeClr val="tx1"/>
                </a:solidFill>
                <a:latin typeface="Arial" panose="020B0604020202020204" pitchFamily="34" charset="0"/>
              </a:defRPr>
            </a:lvl2pPr>
            <a:lvl3pPr marL="1135916" indent="-227183" defTabSz="929242">
              <a:defRPr>
                <a:solidFill>
                  <a:schemeClr val="tx1"/>
                </a:solidFill>
                <a:latin typeface="Arial" panose="020B0604020202020204" pitchFamily="34" charset="0"/>
              </a:defRPr>
            </a:lvl3pPr>
            <a:lvl4pPr marL="1590282" indent="-227183" defTabSz="929242">
              <a:defRPr>
                <a:solidFill>
                  <a:schemeClr val="tx1"/>
                </a:solidFill>
                <a:latin typeface="Arial" panose="020B0604020202020204" pitchFamily="34" charset="0"/>
              </a:defRPr>
            </a:lvl4pPr>
            <a:lvl5pPr marL="2044649" indent="-227183" defTabSz="929242">
              <a:defRPr>
                <a:solidFill>
                  <a:schemeClr val="tx1"/>
                </a:solidFill>
                <a:latin typeface="Arial" panose="020B0604020202020204" pitchFamily="34" charset="0"/>
              </a:defRPr>
            </a:lvl5pPr>
            <a:lvl6pPr marL="2499015" indent="-227183" defTabSz="929242" eaLnBrk="0" fontAlgn="base" hangingPunct="0">
              <a:spcBef>
                <a:spcPct val="0"/>
              </a:spcBef>
              <a:spcAft>
                <a:spcPct val="0"/>
              </a:spcAft>
              <a:defRPr>
                <a:solidFill>
                  <a:schemeClr val="tx1"/>
                </a:solidFill>
                <a:latin typeface="Arial" panose="020B0604020202020204" pitchFamily="34" charset="0"/>
              </a:defRPr>
            </a:lvl6pPr>
            <a:lvl7pPr marL="2953381" indent="-227183" defTabSz="929242" eaLnBrk="0" fontAlgn="base" hangingPunct="0">
              <a:spcBef>
                <a:spcPct val="0"/>
              </a:spcBef>
              <a:spcAft>
                <a:spcPct val="0"/>
              </a:spcAft>
              <a:defRPr>
                <a:solidFill>
                  <a:schemeClr val="tx1"/>
                </a:solidFill>
                <a:latin typeface="Arial" panose="020B0604020202020204" pitchFamily="34" charset="0"/>
              </a:defRPr>
            </a:lvl7pPr>
            <a:lvl8pPr marL="3407747" indent="-227183" defTabSz="929242" eaLnBrk="0" fontAlgn="base" hangingPunct="0">
              <a:spcBef>
                <a:spcPct val="0"/>
              </a:spcBef>
              <a:spcAft>
                <a:spcPct val="0"/>
              </a:spcAft>
              <a:defRPr>
                <a:solidFill>
                  <a:schemeClr val="tx1"/>
                </a:solidFill>
                <a:latin typeface="Arial" panose="020B0604020202020204" pitchFamily="34" charset="0"/>
              </a:defRPr>
            </a:lvl8pPr>
            <a:lvl9pPr marL="3862114" indent="-227183" defTabSz="929242" eaLnBrk="0" fontAlgn="base" hangingPunct="0">
              <a:spcBef>
                <a:spcPct val="0"/>
              </a:spcBef>
              <a:spcAft>
                <a:spcPct val="0"/>
              </a:spcAft>
              <a:defRPr>
                <a:solidFill>
                  <a:schemeClr val="tx1"/>
                </a:solidFill>
                <a:latin typeface="Arial" panose="020B0604020202020204" pitchFamily="34" charset="0"/>
              </a:defRPr>
            </a:lvl9pPr>
          </a:lstStyle>
          <a:p>
            <a:fld id="{DDFB7698-FD3F-42E7-B9C3-C4E186A9741D}" type="slidenum">
              <a:rPr lang="de-DE"/>
              <a:pPr/>
              <a:t>1</a:t>
            </a:fld>
            <a:endParaRPr lang="de-DE"/>
          </a:p>
        </p:txBody>
      </p:sp>
      <p:sp>
        <p:nvSpPr>
          <p:cNvPr id="31747" name="Rectangle 2"/>
          <p:cNvSpPr>
            <a:spLocks noGrp="1" noRot="1" noChangeAspect="1" noChangeArrowheads="1" noTextEdit="1"/>
          </p:cNvSpPr>
          <p:nvPr>
            <p:ph type="sldImg"/>
          </p:nvPr>
        </p:nvSpPr>
        <p:spPr>
          <a:xfrm>
            <a:off x="919163" y="744538"/>
            <a:ext cx="4962525" cy="3722687"/>
          </a:xfrm>
          <a:ln/>
        </p:spPr>
      </p:sp>
      <p:sp>
        <p:nvSpPr>
          <p:cNvPr id="31748" name="Rectangle 3"/>
          <p:cNvSpPr>
            <a:spLocks noGrp="1" noChangeArrowheads="1"/>
          </p:cNvSpPr>
          <p:nvPr>
            <p:ph type="body" idx="1"/>
          </p:nvPr>
        </p:nvSpPr>
        <p:spPr>
          <a:noFill/>
        </p:spPr>
        <p:txBody>
          <a:bodyPr/>
          <a:lstStyle/>
          <a:p>
            <a:pPr eaLnBrk="1" hangingPunct="1"/>
            <a:endParaRPr lang="de-DE" dirty="0">
              <a:latin typeface="Arial" panose="020B0604020202020204" pitchFamily="34" charset="0"/>
            </a:endParaRPr>
          </a:p>
        </p:txBody>
      </p:sp>
    </p:spTree>
    <p:extLst>
      <p:ext uri="{BB962C8B-B14F-4D97-AF65-F5344CB8AC3E}">
        <p14:creationId xmlns:p14="http://schemas.microsoft.com/office/powerpoint/2010/main" val="12838705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0" dirty="0"/>
          </a:p>
        </p:txBody>
      </p:sp>
      <p:sp>
        <p:nvSpPr>
          <p:cNvPr id="4" name="Foliennummernplatzhalter 3"/>
          <p:cNvSpPr>
            <a:spLocks noGrp="1"/>
          </p:cNvSpPr>
          <p:nvPr>
            <p:ph type="sldNum" sz="quarter" idx="10"/>
          </p:nvPr>
        </p:nvSpPr>
        <p:spPr/>
        <p:txBody>
          <a:bodyPr/>
          <a:lstStyle/>
          <a:p>
            <a:fld id="{56F11087-0B28-4048-84AA-7BB7E55CB460}" type="slidenum">
              <a:rPr lang="de-DE" smtClean="0"/>
              <a:pPr/>
              <a:t>2</a:t>
            </a:fld>
            <a:endParaRPr lang="de-DE"/>
          </a:p>
        </p:txBody>
      </p:sp>
    </p:spTree>
    <p:extLst>
      <p:ext uri="{BB962C8B-B14F-4D97-AF65-F5344CB8AC3E}">
        <p14:creationId xmlns:p14="http://schemas.microsoft.com/office/powerpoint/2010/main" val="23710647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0" baseline="0" dirty="0"/>
          </a:p>
        </p:txBody>
      </p:sp>
      <p:sp>
        <p:nvSpPr>
          <p:cNvPr id="4" name="Foliennummernplatzhalter 3"/>
          <p:cNvSpPr>
            <a:spLocks noGrp="1"/>
          </p:cNvSpPr>
          <p:nvPr>
            <p:ph type="sldNum" sz="quarter" idx="10"/>
          </p:nvPr>
        </p:nvSpPr>
        <p:spPr/>
        <p:txBody>
          <a:bodyPr/>
          <a:lstStyle/>
          <a:p>
            <a:fld id="{56F11087-0B28-4048-84AA-7BB7E55CB460}" type="slidenum">
              <a:rPr lang="de-DE" smtClean="0"/>
              <a:pPr/>
              <a:t>3</a:t>
            </a:fld>
            <a:endParaRPr lang="de-DE"/>
          </a:p>
        </p:txBody>
      </p:sp>
    </p:spTree>
    <p:extLst>
      <p:ext uri="{BB962C8B-B14F-4D97-AF65-F5344CB8AC3E}">
        <p14:creationId xmlns:p14="http://schemas.microsoft.com/office/powerpoint/2010/main" val="27143280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hteck 1"/>
          <p:cNvSpPr/>
          <p:nvPr userDrawn="1"/>
        </p:nvSpPr>
        <p:spPr bwMode="auto">
          <a:xfrm>
            <a:off x="0" y="1"/>
            <a:ext cx="9145588" cy="6175099"/>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873104"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a:ln>
                <a:noFill/>
              </a:ln>
              <a:solidFill>
                <a:schemeClr val="tx1"/>
              </a:solidFill>
              <a:effectLst/>
              <a:latin typeface="Arial" charset="0"/>
            </a:endParaRPr>
          </a:p>
        </p:txBody>
      </p:sp>
      <p:sp>
        <p:nvSpPr>
          <p:cNvPr id="3" name="Rechteck 2"/>
          <p:cNvSpPr/>
          <p:nvPr userDrawn="1"/>
        </p:nvSpPr>
        <p:spPr bwMode="auto">
          <a:xfrm>
            <a:off x="0" y="5667376"/>
            <a:ext cx="9145588" cy="867763"/>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873125"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a:ln>
                <a:noFill/>
              </a:ln>
              <a:solidFill>
                <a:schemeClr val="tx1"/>
              </a:solidFill>
              <a:effectLst/>
              <a:latin typeface="Arial" charset="0"/>
            </a:endParaRPr>
          </a:p>
        </p:txBody>
      </p:sp>
      <p:sp>
        <p:nvSpPr>
          <p:cNvPr id="1138692" name="Rectangle 4"/>
          <p:cNvSpPr>
            <a:spLocks noGrp="1" noChangeArrowheads="1"/>
          </p:cNvSpPr>
          <p:nvPr>
            <p:ph type="ctrTitle" sz="quarter"/>
          </p:nvPr>
        </p:nvSpPr>
        <p:spPr>
          <a:xfrm>
            <a:off x="444500" y="5950074"/>
            <a:ext cx="6307138" cy="619324"/>
          </a:xfrm>
        </p:spPr>
        <p:txBody>
          <a:bodyPr lIns="0" tIns="0" rIns="0" bIns="0" anchor="t"/>
          <a:lstStyle>
            <a:lvl1pPr>
              <a:lnSpc>
                <a:spcPts val="3200"/>
              </a:lnSpc>
              <a:defRPr sz="2800"/>
            </a:lvl1pPr>
          </a:lstStyle>
          <a:p>
            <a:pPr lvl="0"/>
            <a:r>
              <a:rPr lang="de-DE" noProof="0" dirty="0"/>
              <a:t>Mastertitelformat bearbeiten</a:t>
            </a:r>
          </a:p>
        </p:txBody>
      </p:sp>
      <p:pic>
        <p:nvPicPr>
          <p:cNvPr id="10" name="Grafik 9"/>
          <p:cNvPicPr>
            <a:picLocks noChangeAspect="1"/>
          </p:cNvPicPr>
          <p:nvPr userDrawn="1"/>
        </p:nvPicPr>
        <p:blipFill>
          <a:blip r:embed="rId3"/>
          <a:stretch>
            <a:fillRect/>
          </a:stretch>
        </p:blipFill>
        <p:spPr>
          <a:xfrm>
            <a:off x="7138079" y="5860064"/>
            <a:ext cx="1688174" cy="512379"/>
          </a:xfrm>
          <a:prstGeom prst="rect">
            <a:avLst/>
          </a:prstGeom>
        </p:spPr>
      </p:pic>
    </p:spTree>
    <p:extLst>
      <p:ext uri="{BB962C8B-B14F-4D97-AF65-F5344CB8AC3E}">
        <p14:creationId xmlns:p14="http://schemas.microsoft.com/office/powerpoint/2010/main" val="1373512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EEFF5075-79E7-46F6-B89E-C3C3FA0AD7F4}" type="slidenum">
              <a:rPr lang="de-DE"/>
              <a:pPr/>
              <a:t>‹Nr.›</a:t>
            </a:fld>
            <a:endParaRPr lang="de-DE"/>
          </a:p>
        </p:txBody>
      </p:sp>
    </p:spTree>
    <p:extLst>
      <p:ext uri="{BB962C8B-B14F-4D97-AF65-F5344CB8AC3E}">
        <p14:creationId xmlns:p14="http://schemas.microsoft.com/office/powerpoint/2010/main" val="18120819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Copyright">
    <p:spTree>
      <p:nvGrpSpPr>
        <p:cNvPr id="1" name=""/>
        <p:cNvGrpSpPr/>
        <p:nvPr/>
      </p:nvGrpSpPr>
      <p:grpSpPr>
        <a:xfrm>
          <a:off x="0" y="0"/>
          <a:ext cx="0" cy="0"/>
          <a:chOff x="0" y="0"/>
          <a:chExt cx="0" cy="0"/>
        </a:xfrm>
      </p:grpSpPr>
      <p:sp>
        <p:nvSpPr>
          <p:cNvPr id="3" name="Rectangle 40"/>
          <p:cNvSpPr txBox="1">
            <a:spLocks noChangeArrowheads="1"/>
          </p:cNvSpPr>
          <p:nvPr userDrawn="1"/>
        </p:nvSpPr>
        <p:spPr bwMode="auto">
          <a:xfrm>
            <a:off x="387350" y="6161631"/>
            <a:ext cx="2565264"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5" tIns="45700" rIns="91395" bIns="45700" numCol="1" anchor="t" anchorCtr="0" compatLnSpc="1">
            <a:prstTxWarp prst="textNoShape">
              <a:avLst/>
            </a:prstTxWarp>
          </a:bodyPr>
          <a:lstStyle>
            <a:defPPr>
              <a:defRPr lang="en-US"/>
            </a:defPPr>
            <a:lvl1pPr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defRPr/>
            </a:pPr>
            <a:r>
              <a:rPr lang="de-DE" dirty="0"/>
              <a:t>Seite </a:t>
            </a:r>
            <a:fld id="{B5447626-1553-4A18-BC71-2D7C38194047}" type="slidenum">
              <a:rPr lang="de-DE" smtClean="0"/>
              <a:pPr marL="0" marR="0" indent="0" algn="l" defTabSz="914400" rtl="0" eaLnBrk="0" fontAlgn="base" latinLnBrk="0" hangingPunct="0">
                <a:lnSpc>
                  <a:spcPct val="100000"/>
                </a:lnSpc>
                <a:spcBef>
                  <a:spcPct val="0"/>
                </a:spcBef>
                <a:spcAft>
                  <a:spcPct val="0"/>
                </a:spcAft>
                <a:buClrTx/>
                <a:buSzTx/>
                <a:buFontTx/>
                <a:buNone/>
                <a:tabLst/>
                <a:defRPr/>
              </a:pPr>
              <a:t>‹Nr.›</a:t>
            </a:fld>
            <a:r>
              <a:rPr lang="de-DE" dirty="0"/>
              <a:t> | </a:t>
            </a:r>
            <a:r>
              <a:rPr lang="de-DE" sz="800" b="0" i="0" u="none" strike="noStrike" kern="1200" baseline="0" dirty="0">
                <a:solidFill>
                  <a:schemeClr val="tx1"/>
                </a:solidFill>
                <a:latin typeface="Arial" panose="020B0604020202020204" pitchFamily="34" charset="0"/>
                <a:ea typeface="+mn-ea"/>
                <a:cs typeface="+mn-cs"/>
              </a:rPr>
              <a:t>Stiftung Medienpädagogik Bayern</a:t>
            </a:r>
            <a:endParaRPr lang="de-DE" dirty="0"/>
          </a:p>
        </p:txBody>
      </p:sp>
      <p:sp>
        <p:nvSpPr>
          <p:cNvPr id="2" name="Textfeld 1"/>
          <p:cNvSpPr txBox="1"/>
          <p:nvPr userDrawn="1"/>
        </p:nvSpPr>
        <p:spPr>
          <a:xfrm>
            <a:off x="387350" y="5176746"/>
            <a:ext cx="8235915" cy="984885"/>
          </a:xfrm>
          <a:prstGeom prst="rect">
            <a:avLst/>
          </a:prstGeom>
          <a:noFill/>
        </p:spPr>
        <p:txBody>
          <a:bodyPr wrap="square" rtlCol="0">
            <a:spAutoFit/>
          </a:bodyPr>
          <a:lstStyle/>
          <a:p>
            <a:pPr>
              <a:spcAft>
                <a:spcPts val="300"/>
              </a:spcAft>
            </a:pPr>
            <a:r>
              <a:rPr lang="de-DE" sz="800" kern="1200" dirty="0">
                <a:solidFill>
                  <a:schemeClr val="tx1"/>
                </a:solidFill>
                <a:effectLst/>
                <a:latin typeface="Arial" panose="020B0604020202020204" pitchFamily="34" charset="0"/>
                <a:ea typeface="+mn-ea"/>
                <a:cs typeface="+mn-cs"/>
              </a:rPr>
              <a:t>Copyright: Stiftung Medienpädagogik Bayern</a:t>
            </a:r>
          </a:p>
          <a:p>
            <a:pPr>
              <a:spcAft>
                <a:spcPts val="300"/>
              </a:spcAft>
            </a:pPr>
            <a:r>
              <a:rPr lang="de-DE" sz="800" kern="1200" dirty="0">
                <a:solidFill>
                  <a:schemeClr val="tx1"/>
                </a:solidFill>
                <a:effectLst/>
                <a:latin typeface="Arial" panose="020B0604020202020204" pitchFamily="34" charset="0"/>
                <a:ea typeface="+mn-ea"/>
                <a:cs typeface="+mn-cs"/>
              </a:rPr>
              <a:t>Entwicklung der Materialien gefördert durch die Bayerische Staatskanzlei und das Bayerische Staatsministerium für Wirtschaft und Medien, Energie und Technologie. Aktualisierung gefördert durch das Bayerische Staatsministerium für Wirtschaft und Medien, Energie und Technologie und die Bayerische Staatskanzlei.</a:t>
            </a:r>
          </a:p>
          <a:p>
            <a:pPr>
              <a:spcAft>
                <a:spcPts val="300"/>
              </a:spcAft>
            </a:pPr>
            <a:r>
              <a:rPr lang="de-DE" sz="800" kern="1200" dirty="0">
                <a:solidFill>
                  <a:schemeClr val="tx1"/>
                </a:solidFill>
                <a:effectLst/>
                <a:latin typeface="Arial" panose="020B0604020202020204" pitchFamily="34" charset="0"/>
                <a:ea typeface="+mn-ea"/>
                <a:cs typeface="+mn-cs"/>
              </a:rPr>
              <a:t>Alle Rechte vorbehalten.</a:t>
            </a:r>
          </a:p>
          <a:p>
            <a:pPr>
              <a:spcAft>
                <a:spcPts val="300"/>
              </a:spcAft>
            </a:pPr>
            <a:r>
              <a:rPr lang="de-DE" sz="800" kern="1200" dirty="0">
                <a:solidFill>
                  <a:schemeClr val="tx1"/>
                </a:solidFill>
                <a:effectLst/>
                <a:latin typeface="Arial" panose="020B0604020202020204" pitchFamily="34" charset="0"/>
                <a:ea typeface="+mn-ea"/>
                <a:cs typeface="+mn-cs"/>
              </a:rPr>
              <a:t>Die in der Präsentation vorhandenen Bilder sind urheberrechtlich geschützt und dürfen nicht von dieser getrennt verwendet werden.</a:t>
            </a:r>
          </a:p>
          <a:p>
            <a:pPr>
              <a:spcAft>
                <a:spcPts val="300"/>
              </a:spcAft>
            </a:pPr>
            <a:endParaRPr lang="de-DE" sz="800" kern="1200" dirty="0">
              <a:solidFill>
                <a:schemeClr val="tx1"/>
              </a:solidFill>
              <a:effectLst/>
              <a:latin typeface="Arial" panose="020B0604020202020204" pitchFamily="34" charset="0"/>
              <a:ea typeface="+mn-ea"/>
              <a:cs typeface="+mn-cs"/>
            </a:endParaRPr>
          </a:p>
        </p:txBody>
      </p:sp>
    </p:spTree>
    <p:extLst>
      <p:ext uri="{BB962C8B-B14F-4D97-AF65-F5344CB8AC3E}">
        <p14:creationId xmlns:p14="http://schemas.microsoft.com/office/powerpoint/2010/main" val="32427845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1"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1" y="273051"/>
            <a:ext cx="5113337" cy="58547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1" y="1435101"/>
            <a:ext cx="3008313" cy="4692650"/>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de-DE"/>
              <a:t>Textmasterformat bearbeiten</a:t>
            </a:r>
          </a:p>
        </p:txBody>
      </p:sp>
      <p:sp>
        <p:nvSpPr>
          <p:cNvPr id="5"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25CA0AE7-A23D-4992-99B4-0B732257B8FC}" type="slidenum">
              <a:rPr lang="de-DE"/>
              <a:pPr/>
              <a:t>‹Nr.›</a:t>
            </a:fld>
            <a:endParaRPr lang="de-DE"/>
          </a:p>
        </p:txBody>
      </p:sp>
    </p:spTree>
    <p:extLst>
      <p:ext uri="{BB962C8B-B14F-4D97-AF65-F5344CB8AC3E}">
        <p14:creationId xmlns:p14="http://schemas.microsoft.com/office/powerpoint/2010/main" val="10624614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2188"/>
            <a:ext cx="5487986" cy="566737"/>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7986" cy="4116388"/>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pPr lvl="0"/>
            <a:endParaRPr lang="de-DE" noProof="0"/>
          </a:p>
        </p:txBody>
      </p:sp>
      <p:sp>
        <p:nvSpPr>
          <p:cNvPr id="4" name="Textplatzhalter 3"/>
          <p:cNvSpPr>
            <a:spLocks noGrp="1"/>
          </p:cNvSpPr>
          <p:nvPr>
            <p:ph type="body" sz="half" idx="2"/>
          </p:nvPr>
        </p:nvSpPr>
        <p:spPr>
          <a:xfrm>
            <a:off x="1792288" y="5368926"/>
            <a:ext cx="5487986" cy="8048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de-DE"/>
              <a:t>Textmasterformat bearbeiten</a:t>
            </a:r>
          </a:p>
        </p:txBody>
      </p:sp>
      <p:sp>
        <p:nvSpPr>
          <p:cNvPr id="5"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EC9C7C83-9C1F-4361-85FF-74434A82D97A}" type="slidenum">
              <a:rPr lang="de-DE"/>
              <a:pPr/>
              <a:t>‹Nr.›</a:t>
            </a:fld>
            <a:endParaRPr lang="de-DE"/>
          </a:p>
        </p:txBody>
      </p:sp>
    </p:spTree>
    <p:extLst>
      <p:ext uri="{BB962C8B-B14F-4D97-AF65-F5344CB8AC3E}">
        <p14:creationId xmlns:p14="http://schemas.microsoft.com/office/powerpoint/2010/main" val="19927782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FEB59AAB-1B9B-4A0D-9BEF-93BA71F0F425}" type="slidenum">
              <a:rPr lang="de-DE"/>
              <a:pPr/>
              <a:t>‹Nr.›</a:t>
            </a:fld>
            <a:endParaRPr lang="de-DE"/>
          </a:p>
        </p:txBody>
      </p:sp>
    </p:spTree>
    <p:extLst>
      <p:ext uri="{BB962C8B-B14F-4D97-AF65-F5344CB8AC3E}">
        <p14:creationId xmlns:p14="http://schemas.microsoft.com/office/powerpoint/2010/main" val="10322880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99250" y="323851"/>
            <a:ext cx="2103438" cy="5626100"/>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387351" y="323851"/>
            <a:ext cx="6159499" cy="5626100"/>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C548495B-27F7-48B1-9BA9-FA5415843C3E}" type="slidenum">
              <a:rPr lang="de-DE"/>
              <a:pPr/>
              <a:t>‹Nr.›</a:t>
            </a:fld>
            <a:endParaRPr lang="de-DE"/>
          </a:p>
        </p:txBody>
      </p:sp>
    </p:spTree>
    <p:extLst>
      <p:ext uri="{BB962C8B-B14F-4D97-AF65-F5344CB8AC3E}">
        <p14:creationId xmlns:p14="http://schemas.microsoft.com/office/powerpoint/2010/main" val="11957404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10"/>
          </p:nvPr>
        </p:nvSpPr>
        <p:spPr>
          <a:xfrm>
            <a:off x="457279" y="6357822"/>
            <a:ext cx="2133971" cy="365210"/>
          </a:xfrm>
          <a:prstGeom prst="rect">
            <a:avLst/>
          </a:prstGeom>
        </p:spPr>
        <p:txBody>
          <a:bodyPr/>
          <a:lstStyle/>
          <a:p>
            <a:fld id="{631B3241-0B3F-4990-9424-361185E198ED}" type="datetimeFigureOut">
              <a:rPr lang="de-DE" smtClean="0"/>
              <a:t>14.08.2019</a:t>
            </a:fld>
            <a:endParaRPr lang="de-DE"/>
          </a:p>
        </p:txBody>
      </p:sp>
      <p:sp>
        <p:nvSpPr>
          <p:cNvPr id="5" name="Fußzeilenplatzhalter 4"/>
          <p:cNvSpPr>
            <a:spLocks noGrp="1"/>
          </p:cNvSpPr>
          <p:nvPr>
            <p:ph type="ftr" sz="quarter" idx="11"/>
          </p:nvPr>
        </p:nvSpPr>
        <p:spPr>
          <a:xfrm>
            <a:off x="3124743" y="6357822"/>
            <a:ext cx="2896103" cy="365210"/>
          </a:xfrm>
          <a:prstGeom prst="rect">
            <a:avLst/>
          </a:prstGeom>
        </p:spPr>
        <p:txBody>
          <a:bodyPr/>
          <a:lstStyle/>
          <a:p>
            <a:endParaRPr lang="de-DE"/>
          </a:p>
        </p:txBody>
      </p:sp>
      <p:sp>
        <p:nvSpPr>
          <p:cNvPr id="6" name="Foliennummernplatzhalter 5"/>
          <p:cNvSpPr>
            <a:spLocks noGrp="1"/>
          </p:cNvSpPr>
          <p:nvPr>
            <p:ph type="sldNum" sz="quarter" idx="12"/>
          </p:nvPr>
        </p:nvSpPr>
        <p:spPr>
          <a:xfrm>
            <a:off x="6554338" y="6357822"/>
            <a:ext cx="2133971" cy="365210"/>
          </a:xfrm>
          <a:prstGeom prst="rect">
            <a:avLst/>
          </a:prstGeom>
        </p:spPr>
        <p:txBody>
          <a:bodyPr/>
          <a:lstStyle/>
          <a:p>
            <a:fld id="{8AC3AEFF-E440-4CBE-8C62-06E05C6CF1A3}" type="slidenum">
              <a:rPr lang="de-DE" smtClean="0"/>
              <a:t>‹Nr.›</a:t>
            </a:fld>
            <a:endParaRPr lang="de-DE"/>
          </a:p>
        </p:txBody>
      </p:sp>
    </p:spTree>
    <p:extLst>
      <p:ext uri="{BB962C8B-B14F-4D97-AF65-F5344CB8AC3E}">
        <p14:creationId xmlns:p14="http://schemas.microsoft.com/office/powerpoint/2010/main" val="23432931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felbi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Titelmasterformat durch Klicken bearbeiten</a:t>
            </a:r>
          </a:p>
        </p:txBody>
      </p:sp>
      <p:sp>
        <p:nvSpPr>
          <p:cNvPr id="4" name="Rectangle 40"/>
          <p:cNvSpPr txBox="1">
            <a:spLocks noChangeArrowheads="1"/>
          </p:cNvSpPr>
          <p:nvPr userDrawn="1"/>
        </p:nvSpPr>
        <p:spPr bwMode="auto">
          <a:xfrm>
            <a:off x="387350" y="6161631"/>
            <a:ext cx="2565264"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5" tIns="45700" rIns="91395" bIns="45700" numCol="1" anchor="t" anchorCtr="0" compatLnSpc="1">
            <a:prstTxWarp prst="textNoShape">
              <a:avLst/>
            </a:prstTxWarp>
          </a:bodyPr>
          <a:lstStyle>
            <a:defPPr>
              <a:defRPr lang="en-US"/>
            </a:defPPr>
            <a:lvl1pPr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defRPr/>
            </a:pPr>
            <a:r>
              <a:rPr lang="de-DE" dirty="0"/>
              <a:t>Seite </a:t>
            </a:r>
            <a:fld id="{B5447626-1553-4A18-BC71-2D7C38194047}" type="slidenum">
              <a:rPr lang="de-DE" smtClean="0"/>
              <a:pPr marL="0" marR="0" indent="0" algn="l" defTabSz="914400" rtl="0" eaLnBrk="0" fontAlgn="base" latinLnBrk="0" hangingPunct="0">
                <a:lnSpc>
                  <a:spcPct val="100000"/>
                </a:lnSpc>
                <a:spcBef>
                  <a:spcPct val="0"/>
                </a:spcBef>
                <a:spcAft>
                  <a:spcPct val="0"/>
                </a:spcAft>
                <a:buClrTx/>
                <a:buSzTx/>
                <a:buFontTx/>
                <a:buNone/>
                <a:tabLst/>
                <a:defRPr/>
              </a:pPr>
              <a:t>‹Nr.›</a:t>
            </a:fld>
            <a:r>
              <a:rPr lang="de-DE" dirty="0"/>
              <a:t> | </a:t>
            </a:r>
            <a:r>
              <a:rPr lang="de-DE" sz="800" b="0" i="0" u="none" strike="noStrike" kern="1200" baseline="0" dirty="0">
                <a:solidFill>
                  <a:schemeClr val="tx1"/>
                </a:solidFill>
                <a:latin typeface="Arial" panose="020B0604020202020204" pitchFamily="34" charset="0"/>
                <a:ea typeface="+mn-ea"/>
                <a:cs typeface="+mn-cs"/>
              </a:rPr>
              <a:t>Stiftung Medienpädagogik Bayern</a:t>
            </a:r>
            <a:endParaRPr lang="de-DE" dirty="0"/>
          </a:p>
        </p:txBody>
      </p:sp>
      <p:sp>
        <p:nvSpPr>
          <p:cNvPr id="5" name="Textplatzhalter 2"/>
          <p:cNvSpPr>
            <a:spLocks noGrp="1"/>
          </p:cNvSpPr>
          <p:nvPr>
            <p:ph type="body" idx="10"/>
          </p:nvPr>
        </p:nvSpPr>
        <p:spPr>
          <a:xfrm>
            <a:off x="387350" y="189434"/>
            <a:ext cx="3625456" cy="393630"/>
          </a:xfrm>
        </p:spPr>
        <p:txBody>
          <a:bodyPr anchor="b"/>
          <a:lstStyle>
            <a:lvl1pPr marL="0" indent="0">
              <a:buNone/>
              <a:defRPr sz="14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de-DE" dirty="0"/>
              <a:t>Textmasterformat bearbeiten</a:t>
            </a:r>
          </a:p>
        </p:txBody>
      </p:sp>
      <p:pic>
        <p:nvPicPr>
          <p:cNvPr id="16" name="Grafik 15">
            <a:extLst>
              <a:ext uri="{FF2B5EF4-FFF2-40B4-BE49-F238E27FC236}">
                <a16:creationId xmlns:a16="http://schemas.microsoft.com/office/drawing/2014/main" xmlns="" id="{852EA000-4165-4D19-AB0B-318105330C61}"/>
              </a:ext>
            </a:extLst>
          </p:cNvPr>
          <p:cNvPicPr>
            <a:picLocks noChangeAspect="1"/>
          </p:cNvPicPr>
          <p:nvPr userDrawn="1"/>
        </p:nvPicPr>
        <p:blipFill>
          <a:blip r:embed="rId2"/>
          <a:stretch>
            <a:fillRect/>
          </a:stretch>
        </p:blipFill>
        <p:spPr>
          <a:xfrm>
            <a:off x="424656" y="1539081"/>
            <a:ext cx="8296275" cy="3781425"/>
          </a:xfrm>
          <a:prstGeom prst="rect">
            <a:avLst/>
          </a:prstGeom>
        </p:spPr>
      </p:pic>
    </p:spTree>
    <p:extLst>
      <p:ext uri="{BB962C8B-B14F-4D97-AF65-F5344CB8AC3E}">
        <p14:creationId xmlns:p14="http://schemas.microsoft.com/office/powerpoint/2010/main" val="3887419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afelbi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4" name="Rectangle 40"/>
          <p:cNvSpPr txBox="1">
            <a:spLocks noChangeArrowheads="1"/>
          </p:cNvSpPr>
          <p:nvPr userDrawn="1"/>
        </p:nvSpPr>
        <p:spPr bwMode="auto">
          <a:xfrm>
            <a:off x="387350" y="6161631"/>
            <a:ext cx="2565264"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5" tIns="45700" rIns="91395" bIns="45700" numCol="1" anchor="t" anchorCtr="0" compatLnSpc="1">
            <a:prstTxWarp prst="textNoShape">
              <a:avLst/>
            </a:prstTxWarp>
          </a:bodyPr>
          <a:lstStyle>
            <a:defPPr>
              <a:defRPr lang="en-US"/>
            </a:defPPr>
            <a:lvl1pPr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defRPr/>
            </a:pPr>
            <a:r>
              <a:rPr lang="de-DE" dirty="0"/>
              <a:t>Seite </a:t>
            </a:r>
            <a:fld id="{B5447626-1553-4A18-BC71-2D7C38194047}" type="slidenum">
              <a:rPr lang="de-DE" smtClean="0"/>
              <a:pPr marL="0" marR="0" indent="0" algn="l" defTabSz="914400" rtl="0" eaLnBrk="0" fontAlgn="base" latinLnBrk="0" hangingPunct="0">
                <a:lnSpc>
                  <a:spcPct val="100000"/>
                </a:lnSpc>
                <a:spcBef>
                  <a:spcPct val="0"/>
                </a:spcBef>
                <a:spcAft>
                  <a:spcPct val="0"/>
                </a:spcAft>
                <a:buClrTx/>
                <a:buSzTx/>
                <a:buFontTx/>
                <a:buNone/>
                <a:tabLst/>
                <a:defRPr/>
              </a:pPr>
              <a:t>‹Nr.›</a:t>
            </a:fld>
            <a:r>
              <a:rPr lang="de-DE" dirty="0"/>
              <a:t> | </a:t>
            </a:r>
            <a:r>
              <a:rPr lang="de-DE" sz="800" b="0" i="0" u="none" strike="noStrike" kern="1200" baseline="0" dirty="0">
                <a:solidFill>
                  <a:schemeClr val="tx1"/>
                </a:solidFill>
                <a:latin typeface="Arial" panose="020B0604020202020204" pitchFamily="34" charset="0"/>
                <a:ea typeface="+mn-ea"/>
                <a:cs typeface="+mn-cs"/>
              </a:rPr>
              <a:t>Stiftung Medienpädagogik Bayern</a:t>
            </a:r>
            <a:endParaRPr lang="de-DE" dirty="0"/>
          </a:p>
        </p:txBody>
      </p:sp>
      <p:sp>
        <p:nvSpPr>
          <p:cNvPr id="5" name="Textplatzhalter 2"/>
          <p:cNvSpPr>
            <a:spLocks noGrp="1"/>
          </p:cNvSpPr>
          <p:nvPr>
            <p:ph type="body" idx="10"/>
          </p:nvPr>
        </p:nvSpPr>
        <p:spPr>
          <a:xfrm>
            <a:off x="387350" y="189434"/>
            <a:ext cx="3625456" cy="393630"/>
          </a:xfrm>
        </p:spPr>
        <p:txBody>
          <a:bodyPr anchor="b"/>
          <a:lstStyle>
            <a:lvl1pPr marL="0" indent="0">
              <a:buNone/>
              <a:defRPr sz="14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de-DE" dirty="0"/>
              <a:t>Textmasterformat bearbeiten</a:t>
            </a:r>
          </a:p>
        </p:txBody>
      </p:sp>
      <p:pic>
        <p:nvPicPr>
          <p:cNvPr id="3" name="Grafik 2">
            <a:extLst>
              <a:ext uri="{FF2B5EF4-FFF2-40B4-BE49-F238E27FC236}">
                <a16:creationId xmlns:a16="http://schemas.microsoft.com/office/drawing/2014/main" xmlns="" id="{BFD5869E-A89A-4435-95BC-95843B9944A7}"/>
              </a:ext>
            </a:extLst>
          </p:cNvPr>
          <p:cNvPicPr>
            <a:picLocks noChangeAspect="1"/>
          </p:cNvPicPr>
          <p:nvPr userDrawn="1"/>
        </p:nvPicPr>
        <p:blipFill>
          <a:blip r:embed="rId2"/>
          <a:stretch>
            <a:fillRect/>
          </a:stretch>
        </p:blipFill>
        <p:spPr>
          <a:xfrm>
            <a:off x="419894" y="1548606"/>
            <a:ext cx="8305800" cy="3762375"/>
          </a:xfrm>
          <a:prstGeom prst="rect">
            <a:avLst/>
          </a:prstGeom>
        </p:spPr>
      </p:pic>
    </p:spTree>
    <p:extLst>
      <p:ext uri="{BB962C8B-B14F-4D97-AF65-F5344CB8AC3E}">
        <p14:creationId xmlns:p14="http://schemas.microsoft.com/office/powerpoint/2010/main" val="35031756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afelbi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4" name="Rectangle 40"/>
          <p:cNvSpPr txBox="1">
            <a:spLocks noChangeArrowheads="1"/>
          </p:cNvSpPr>
          <p:nvPr userDrawn="1"/>
        </p:nvSpPr>
        <p:spPr bwMode="auto">
          <a:xfrm>
            <a:off x="387350" y="6161631"/>
            <a:ext cx="2565264"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5" tIns="45700" rIns="91395" bIns="45700" numCol="1" anchor="t" anchorCtr="0" compatLnSpc="1">
            <a:prstTxWarp prst="textNoShape">
              <a:avLst/>
            </a:prstTxWarp>
          </a:bodyPr>
          <a:lstStyle>
            <a:defPPr>
              <a:defRPr lang="en-US"/>
            </a:defPPr>
            <a:lvl1pPr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defRPr/>
            </a:pPr>
            <a:r>
              <a:rPr lang="de-DE" dirty="0"/>
              <a:t>Seite </a:t>
            </a:r>
            <a:fld id="{B5447626-1553-4A18-BC71-2D7C38194047}" type="slidenum">
              <a:rPr lang="de-DE" smtClean="0"/>
              <a:pPr marL="0" marR="0" indent="0" algn="l" defTabSz="914400" rtl="0" eaLnBrk="0" fontAlgn="base" latinLnBrk="0" hangingPunct="0">
                <a:lnSpc>
                  <a:spcPct val="100000"/>
                </a:lnSpc>
                <a:spcBef>
                  <a:spcPct val="0"/>
                </a:spcBef>
                <a:spcAft>
                  <a:spcPct val="0"/>
                </a:spcAft>
                <a:buClrTx/>
                <a:buSzTx/>
                <a:buFontTx/>
                <a:buNone/>
                <a:tabLst/>
                <a:defRPr/>
              </a:pPr>
              <a:t>‹Nr.›</a:t>
            </a:fld>
            <a:r>
              <a:rPr lang="de-DE" dirty="0"/>
              <a:t> | </a:t>
            </a:r>
            <a:r>
              <a:rPr lang="de-DE" sz="800" b="0" i="0" u="none" strike="noStrike" kern="1200" baseline="0" dirty="0">
                <a:solidFill>
                  <a:schemeClr val="tx1"/>
                </a:solidFill>
                <a:latin typeface="Arial" panose="020B0604020202020204" pitchFamily="34" charset="0"/>
                <a:ea typeface="+mn-ea"/>
                <a:cs typeface="+mn-cs"/>
              </a:rPr>
              <a:t>Stiftung Medienpädagogik Bayern</a:t>
            </a:r>
            <a:endParaRPr lang="de-DE" dirty="0"/>
          </a:p>
        </p:txBody>
      </p:sp>
      <p:sp>
        <p:nvSpPr>
          <p:cNvPr id="5" name="Textplatzhalter 2"/>
          <p:cNvSpPr>
            <a:spLocks noGrp="1"/>
          </p:cNvSpPr>
          <p:nvPr>
            <p:ph type="body" idx="10"/>
          </p:nvPr>
        </p:nvSpPr>
        <p:spPr>
          <a:xfrm>
            <a:off x="387350" y="189434"/>
            <a:ext cx="3625456" cy="393630"/>
          </a:xfrm>
        </p:spPr>
        <p:txBody>
          <a:bodyPr anchor="b"/>
          <a:lstStyle>
            <a:lvl1pPr marL="0" indent="0">
              <a:buNone/>
              <a:defRPr sz="14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de-DE" dirty="0"/>
              <a:t>Textmasterformat bearbeiten</a:t>
            </a:r>
          </a:p>
        </p:txBody>
      </p:sp>
      <p:pic>
        <p:nvPicPr>
          <p:cNvPr id="3" name="Grafik 2">
            <a:extLst>
              <a:ext uri="{FF2B5EF4-FFF2-40B4-BE49-F238E27FC236}">
                <a16:creationId xmlns:a16="http://schemas.microsoft.com/office/drawing/2014/main" xmlns="" id="{7F21DE95-DCCA-4FD5-B42D-EC82AAEC3877}"/>
              </a:ext>
            </a:extLst>
          </p:cNvPr>
          <p:cNvPicPr>
            <a:picLocks noChangeAspect="1"/>
          </p:cNvPicPr>
          <p:nvPr userDrawn="1"/>
        </p:nvPicPr>
        <p:blipFill>
          <a:blip r:embed="rId2"/>
          <a:stretch>
            <a:fillRect/>
          </a:stretch>
        </p:blipFill>
        <p:spPr>
          <a:xfrm>
            <a:off x="415131" y="1072356"/>
            <a:ext cx="8315325" cy="4714875"/>
          </a:xfrm>
          <a:prstGeom prst="rect">
            <a:avLst/>
          </a:prstGeom>
        </p:spPr>
      </p:pic>
    </p:spTree>
    <p:extLst>
      <p:ext uri="{BB962C8B-B14F-4D97-AF65-F5344CB8AC3E}">
        <p14:creationId xmlns:p14="http://schemas.microsoft.com/office/powerpoint/2010/main" val="2800301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Rectangle 40"/>
          <p:cNvSpPr txBox="1">
            <a:spLocks noChangeArrowheads="1"/>
          </p:cNvSpPr>
          <p:nvPr userDrawn="1"/>
        </p:nvSpPr>
        <p:spPr bwMode="auto">
          <a:xfrm>
            <a:off x="387350" y="6161631"/>
            <a:ext cx="2565264"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5" tIns="45700" rIns="91395" bIns="45700" numCol="1" anchor="t" anchorCtr="0" compatLnSpc="1">
            <a:prstTxWarp prst="textNoShape">
              <a:avLst/>
            </a:prstTxWarp>
          </a:bodyPr>
          <a:lstStyle>
            <a:defPPr>
              <a:defRPr lang="en-US"/>
            </a:defPPr>
            <a:lvl1pPr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defRPr/>
            </a:pPr>
            <a:r>
              <a:rPr lang="de-DE" dirty="0"/>
              <a:t>Seite </a:t>
            </a:r>
            <a:fld id="{B5447626-1553-4A18-BC71-2D7C38194047}" type="slidenum">
              <a:rPr lang="de-DE" smtClean="0"/>
              <a:pPr marL="0" marR="0" indent="0" algn="l" defTabSz="914400" rtl="0" eaLnBrk="0" fontAlgn="base" latinLnBrk="0" hangingPunct="0">
                <a:lnSpc>
                  <a:spcPct val="100000"/>
                </a:lnSpc>
                <a:spcBef>
                  <a:spcPct val="0"/>
                </a:spcBef>
                <a:spcAft>
                  <a:spcPct val="0"/>
                </a:spcAft>
                <a:buClrTx/>
                <a:buSzTx/>
                <a:buFontTx/>
                <a:buNone/>
                <a:tabLst/>
                <a:defRPr/>
              </a:pPr>
              <a:t>‹Nr.›</a:t>
            </a:fld>
            <a:r>
              <a:rPr lang="de-DE" dirty="0"/>
              <a:t> | </a:t>
            </a:r>
            <a:r>
              <a:rPr lang="de-DE" sz="800" b="0" i="0" u="none" strike="noStrike" kern="1200" baseline="0" dirty="0">
                <a:solidFill>
                  <a:schemeClr val="tx1"/>
                </a:solidFill>
                <a:latin typeface="Arial" panose="020B0604020202020204" pitchFamily="34" charset="0"/>
                <a:ea typeface="+mn-ea"/>
                <a:cs typeface="+mn-cs"/>
              </a:rPr>
              <a:t>Stiftung Medienpädagogik Bayern</a:t>
            </a:r>
            <a:endParaRPr lang="de-DE" dirty="0"/>
          </a:p>
        </p:txBody>
      </p:sp>
      <p:sp>
        <p:nvSpPr>
          <p:cNvPr id="7" name="Textplatzhalter 2"/>
          <p:cNvSpPr>
            <a:spLocks noGrp="1"/>
          </p:cNvSpPr>
          <p:nvPr>
            <p:ph type="body" idx="10"/>
          </p:nvPr>
        </p:nvSpPr>
        <p:spPr>
          <a:xfrm>
            <a:off x="387350" y="189434"/>
            <a:ext cx="3625456" cy="393630"/>
          </a:xfrm>
        </p:spPr>
        <p:txBody>
          <a:bodyPr anchor="b"/>
          <a:lstStyle>
            <a:lvl1pPr marL="0" indent="0">
              <a:buNone/>
              <a:defRPr sz="14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de-DE" dirty="0"/>
              <a:t>Textmasterformat bearbeiten</a:t>
            </a:r>
          </a:p>
        </p:txBody>
      </p:sp>
    </p:spTree>
    <p:extLst>
      <p:ext uri="{BB962C8B-B14F-4D97-AF65-F5344CB8AC3E}">
        <p14:creationId xmlns:p14="http://schemas.microsoft.com/office/powerpoint/2010/main" val="2466615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8489"/>
            <a:ext cx="7773987"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4"/>
            <a:ext cx="7773987" cy="1501775"/>
          </a:xfrm>
        </p:spPr>
        <p:txBody>
          <a:bodyPr anchor="b"/>
          <a:lstStyle>
            <a:lvl1pPr marL="0" indent="0">
              <a:buNone/>
              <a:defRPr sz="20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de-DE"/>
              <a:t>Textmasterformat bearbeiten</a:t>
            </a:r>
          </a:p>
        </p:txBody>
      </p:sp>
      <p:sp>
        <p:nvSpPr>
          <p:cNvPr id="4"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64ECBCC8-F5B4-422A-A08C-1C25814EEBD7}" type="slidenum">
              <a:rPr lang="de-DE"/>
              <a:pPr/>
              <a:t>‹Nr.›</a:t>
            </a:fld>
            <a:endParaRPr lang="de-DE"/>
          </a:p>
        </p:txBody>
      </p:sp>
    </p:spTree>
    <p:extLst>
      <p:ext uri="{BB962C8B-B14F-4D97-AF65-F5344CB8AC3E}">
        <p14:creationId xmlns:p14="http://schemas.microsoft.com/office/powerpoint/2010/main" val="18449510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387349" y="1660525"/>
            <a:ext cx="4130676" cy="4289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70427" y="1660525"/>
            <a:ext cx="4132263" cy="4289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AEBDEFD9-D54B-468A-BC47-A8BC8AB5AA44}" type="slidenum">
              <a:rPr lang="de-DE"/>
              <a:pPr/>
              <a:t>‹Nr.›</a:t>
            </a:fld>
            <a:endParaRPr lang="de-DE"/>
          </a:p>
        </p:txBody>
      </p:sp>
    </p:spTree>
    <p:extLst>
      <p:ext uri="{BB962C8B-B14F-4D97-AF65-F5344CB8AC3E}">
        <p14:creationId xmlns:p14="http://schemas.microsoft.com/office/powerpoint/2010/main" val="14057766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31188" cy="1143000"/>
          </a:xfrm>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4"/>
            <a:ext cx="4040187"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6"/>
            <a:ext cx="4040187" cy="3952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6615" y="1535114"/>
            <a:ext cx="4041775"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de-DE"/>
              <a:t>Textmasterformat bearbeiten</a:t>
            </a:r>
          </a:p>
        </p:txBody>
      </p:sp>
      <p:sp>
        <p:nvSpPr>
          <p:cNvPr id="6" name="Inhaltsplatzhalter 5"/>
          <p:cNvSpPr>
            <a:spLocks noGrp="1"/>
          </p:cNvSpPr>
          <p:nvPr>
            <p:ph sz="quarter" idx="4"/>
          </p:nvPr>
        </p:nvSpPr>
        <p:spPr>
          <a:xfrm>
            <a:off x="4646615" y="2174876"/>
            <a:ext cx="4041775" cy="3952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15D23CE9-2D9C-4E4B-AFDE-85AE00BC408A}" type="slidenum">
              <a:rPr lang="de-DE"/>
              <a:pPr/>
              <a:t>‹Nr.›</a:t>
            </a:fld>
            <a:endParaRPr lang="de-DE"/>
          </a:p>
        </p:txBody>
      </p:sp>
    </p:spTree>
    <p:extLst>
      <p:ext uri="{BB962C8B-B14F-4D97-AF65-F5344CB8AC3E}">
        <p14:creationId xmlns:p14="http://schemas.microsoft.com/office/powerpoint/2010/main" val="329411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D8EC55B5-962F-4881-9BDD-9EE60289423B}" type="slidenum">
              <a:rPr lang="de-DE"/>
              <a:pPr/>
              <a:t>‹Nr.›</a:t>
            </a:fld>
            <a:endParaRPr lang="de-DE"/>
          </a:p>
        </p:txBody>
      </p:sp>
    </p:spTree>
    <p:extLst>
      <p:ext uri="{BB962C8B-B14F-4D97-AF65-F5344CB8AC3E}">
        <p14:creationId xmlns:p14="http://schemas.microsoft.com/office/powerpoint/2010/main" val="4366227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1"/>
          <p:cNvSpPr>
            <a:spLocks noGrp="1" noChangeArrowheads="1"/>
          </p:cNvSpPr>
          <p:nvPr>
            <p:ph type="body" idx="1"/>
          </p:nvPr>
        </p:nvSpPr>
        <p:spPr bwMode="auto">
          <a:xfrm>
            <a:off x="387350" y="1660525"/>
            <a:ext cx="8415338" cy="428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4215" tIns="52111" rIns="104215" bIns="52111"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29" name="Line 34"/>
          <p:cNvSpPr>
            <a:spLocks noChangeShapeType="1"/>
          </p:cNvSpPr>
          <p:nvPr/>
        </p:nvSpPr>
        <p:spPr bwMode="auto">
          <a:xfrm>
            <a:off x="441326" y="6070600"/>
            <a:ext cx="8293100" cy="0"/>
          </a:xfrm>
          <a:prstGeom prst="line">
            <a:avLst/>
          </a:prstGeom>
          <a:noFill/>
          <a:ln w="50800">
            <a:solidFill>
              <a:srgbClr val="00438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030" name="Line 39"/>
          <p:cNvSpPr>
            <a:spLocks noChangeShapeType="1"/>
          </p:cNvSpPr>
          <p:nvPr/>
        </p:nvSpPr>
        <p:spPr bwMode="auto">
          <a:xfrm>
            <a:off x="441326" y="931863"/>
            <a:ext cx="8293100" cy="0"/>
          </a:xfrm>
          <a:prstGeom prst="line">
            <a:avLst/>
          </a:prstGeom>
          <a:noFill/>
          <a:ln w="50800">
            <a:solidFill>
              <a:srgbClr val="00438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032" name="Rectangle 42"/>
          <p:cNvSpPr>
            <a:spLocks noChangeArrowheads="1"/>
          </p:cNvSpPr>
          <p:nvPr/>
        </p:nvSpPr>
        <p:spPr bwMode="auto">
          <a:xfrm>
            <a:off x="387350" y="431800"/>
            <a:ext cx="83566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5" tIns="45700" rIns="91395" bIns="45700"/>
          <a:lstStyle>
            <a:lvl1pPr defTabSz="915988">
              <a:defRPr>
                <a:solidFill>
                  <a:schemeClr val="tx1"/>
                </a:solidFill>
                <a:latin typeface="Arial" panose="020B0604020202020204" pitchFamily="34" charset="0"/>
              </a:defRPr>
            </a:lvl1pPr>
            <a:lvl2pPr marL="742950" indent="-285750" defTabSz="915988">
              <a:defRPr>
                <a:solidFill>
                  <a:schemeClr val="tx1"/>
                </a:solidFill>
                <a:latin typeface="Arial" panose="020B0604020202020204" pitchFamily="34" charset="0"/>
              </a:defRPr>
            </a:lvl2pPr>
            <a:lvl3pPr marL="1143000" indent="-228600" defTabSz="915988">
              <a:defRPr>
                <a:solidFill>
                  <a:schemeClr val="tx1"/>
                </a:solidFill>
                <a:latin typeface="Arial" panose="020B0604020202020204" pitchFamily="34" charset="0"/>
              </a:defRPr>
            </a:lvl3pPr>
            <a:lvl4pPr marL="1600200" indent="-228600" defTabSz="915988">
              <a:defRPr>
                <a:solidFill>
                  <a:schemeClr val="tx1"/>
                </a:solidFill>
                <a:latin typeface="Arial" panose="020B0604020202020204" pitchFamily="34" charset="0"/>
              </a:defRPr>
            </a:lvl4pPr>
            <a:lvl5pPr marL="2057400" indent="-228600" defTabSz="915988">
              <a:defRPr>
                <a:solidFill>
                  <a:schemeClr val="tx1"/>
                </a:solidFill>
                <a:latin typeface="Arial" panose="020B0604020202020204" pitchFamily="34" charset="0"/>
              </a:defRPr>
            </a:lvl5pPr>
            <a:lvl6pPr marL="2514600" indent="-228600" defTabSz="915988" eaLnBrk="0" fontAlgn="base" hangingPunct="0">
              <a:spcBef>
                <a:spcPct val="0"/>
              </a:spcBef>
              <a:spcAft>
                <a:spcPct val="0"/>
              </a:spcAft>
              <a:defRPr>
                <a:solidFill>
                  <a:schemeClr val="tx1"/>
                </a:solidFill>
                <a:latin typeface="Arial" panose="020B0604020202020204" pitchFamily="34" charset="0"/>
              </a:defRPr>
            </a:lvl6pPr>
            <a:lvl7pPr marL="2971800" indent="-228600" defTabSz="915988" eaLnBrk="0" fontAlgn="base" hangingPunct="0">
              <a:spcBef>
                <a:spcPct val="0"/>
              </a:spcBef>
              <a:spcAft>
                <a:spcPct val="0"/>
              </a:spcAft>
              <a:defRPr>
                <a:solidFill>
                  <a:schemeClr val="tx1"/>
                </a:solidFill>
                <a:latin typeface="Arial" panose="020B0604020202020204" pitchFamily="34" charset="0"/>
              </a:defRPr>
            </a:lvl7pPr>
            <a:lvl8pPr marL="3429000" indent="-228600" defTabSz="915988" eaLnBrk="0" fontAlgn="base" hangingPunct="0">
              <a:spcBef>
                <a:spcPct val="0"/>
              </a:spcBef>
              <a:spcAft>
                <a:spcPct val="0"/>
              </a:spcAft>
              <a:defRPr>
                <a:solidFill>
                  <a:schemeClr val="tx1"/>
                </a:solidFill>
                <a:latin typeface="Arial" panose="020B0604020202020204" pitchFamily="34" charset="0"/>
              </a:defRPr>
            </a:lvl8pPr>
            <a:lvl9pPr marL="3886200" indent="-228600" defTabSz="915988" eaLnBrk="0" fontAlgn="base" hangingPunct="0">
              <a:spcBef>
                <a:spcPct val="0"/>
              </a:spcBef>
              <a:spcAft>
                <a:spcPct val="0"/>
              </a:spcAft>
              <a:defRPr>
                <a:solidFill>
                  <a:schemeClr val="tx1"/>
                </a:solidFill>
                <a:latin typeface="Arial" panose="020B0604020202020204" pitchFamily="34" charset="0"/>
              </a:defRPr>
            </a:lvl9pPr>
          </a:lstStyle>
          <a:p>
            <a:pPr eaLnBrk="1" hangingPunct="1">
              <a:lnSpc>
                <a:spcPts val="2300"/>
              </a:lnSpc>
              <a:spcAft>
                <a:spcPct val="100000"/>
              </a:spcAft>
            </a:pPr>
            <a:endParaRPr lang="de-DE" sz="2000" b="1">
              <a:solidFill>
                <a:schemeClr val="tx2"/>
              </a:solidFill>
            </a:endParaRPr>
          </a:p>
        </p:txBody>
      </p:sp>
      <p:sp>
        <p:nvSpPr>
          <p:cNvPr id="1033" name="Rectangle 44"/>
          <p:cNvSpPr>
            <a:spLocks noGrp="1" noChangeArrowheads="1"/>
          </p:cNvSpPr>
          <p:nvPr>
            <p:ph type="title"/>
          </p:nvPr>
        </p:nvSpPr>
        <p:spPr bwMode="auto">
          <a:xfrm>
            <a:off x="387350" y="323850"/>
            <a:ext cx="8415338" cy="706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5" tIns="45700" rIns="91395" bIns="45700" numCol="1" anchor="ctr" anchorCtr="0" compatLnSpc="1">
            <a:prstTxWarp prst="textNoShape">
              <a:avLst/>
            </a:prstTxWarp>
          </a:bodyPr>
          <a:lstStyle/>
          <a:p>
            <a:pPr lvl="0"/>
            <a:r>
              <a:rPr lang="de-DE"/>
              <a:t>Titelmasterformat durch Klicken bearbeiten</a:t>
            </a:r>
          </a:p>
        </p:txBody>
      </p:sp>
      <p:sp>
        <p:nvSpPr>
          <p:cNvPr id="9" name="Rectangle 40"/>
          <p:cNvSpPr txBox="1">
            <a:spLocks noChangeArrowheads="1"/>
          </p:cNvSpPr>
          <p:nvPr userDrawn="1"/>
        </p:nvSpPr>
        <p:spPr bwMode="auto">
          <a:xfrm>
            <a:off x="6643024" y="6161632"/>
            <a:ext cx="2133601"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5" tIns="45700" rIns="91395" bIns="45700" numCol="1" anchor="t" anchorCtr="0" compatLnSpc="1">
            <a:prstTxWarp prst="textNoShape">
              <a:avLst/>
            </a:prstTxWarp>
          </a:bodyPr>
          <a:lstStyle>
            <a:defPPr>
              <a:defRPr lang="en-US"/>
            </a:defPPr>
            <a:lvl1pPr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lgn="r"/>
            <a:r>
              <a:rPr lang="de-DE" sz="800" b="0" i="0" u="none" strike="noStrike" kern="1200" baseline="0" dirty="0">
                <a:solidFill>
                  <a:schemeClr val="tx1"/>
                </a:solidFill>
                <a:latin typeface="Arial" panose="020B0604020202020204" pitchFamily="34" charset="0"/>
                <a:ea typeface="+mn-ea"/>
                <a:cs typeface="+mn-cs"/>
              </a:rPr>
              <a:t>www.medienfuehrerschein.bayern</a:t>
            </a:r>
            <a:endParaRPr lang="de-DE" dirty="0"/>
          </a:p>
        </p:txBody>
      </p:sp>
      <p:pic>
        <p:nvPicPr>
          <p:cNvPr id="8" name="Grafik 7"/>
          <p:cNvPicPr>
            <a:picLocks noChangeAspect="1"/>
          </p:cNvPicPr>
          <p:nvPr userDrawn="1"/>
        </p:nvPicPr>
        <p:blipFill>
          <a:blip r:embed="rId18"/>
          <a:stretch>
            <a:fillRect/>
          </a:stretch>
        </p:blipFill>
        <p:spPr>
          <a:xfrm>
            <a:off x="7003064" y="298834"/>
            <a:ext cx="1688174" cy="512379"/>
          </a:xfrm>
          <a:prstGeom prst="rect">
            <a:avLst/>
          </a:prstGeom>
        </p:spPr>
      </p:pic>
    </p:spTree>
  </p:cSld>
  <p:clrMap bg1="lt1" tx1="dk1" bg2="lt2" tx2="dk2" accent1="accent1" accent2="accent2" accent3="accent3" accent4="accent4" accent5="accent5" accent6="accent6" hlink="hlink" folHlink="folHlink"/>
  <p:sldLayoutIdLst>
    <p:sldLayoutId id="2147483736" r:id="rId1"/>
    <p:sldLayoutId id="2147483726" r:id="rId2"/>
    <p:sldLayoutId id="2147483740" r:id="rId3"/>
    <p:sldLayoutId id="2147483741" r:id="rId4"/>
    <p:sldLayoutId id="2147483737" r:id="rId5"/>
    <p:sldLayoutId id="2147483727" r:id="rId6"/>
    <p:sldLayoutId id="2147483728" r:id="rId7"/>
    <p:sldLayoutId id="2147483729" r:id="rId8"/>
    <p:sldLayoutId id="2147483730" r:id="rId9"/>
    <p:sldLayoutId id="2147483731" r:id="rId10"/>
    <p:sldLayoutId id="2147483738" r:id="rId11"/>
    <p:sldLayoutId id="2147483732" r:id="rId12"/>
    <p:sldLayoutId id="2147483733" r:id="rId13"/>
    <p:sldLayoutId id="2147483734" r:id="rId14"/>
    <p:sldLayoutId id="2147483735" r:id="rId15"/>
    <p:sldLayoutId id="2147483739" r:id="rId16"/>
  </p:sldLayoutIdLst>
  <p:hf hdr="0" dt="0"/>
  <p:txStyles>
    <p:titleStyle>
      <a:lvl1pPr algn="l" defTabSz="915965" rtl="0" eaLnBrk="0" fontAlgn="base" hangingPunct="0">
        <a:lnSpc>
          <a:spcPts val="2300"/>
        </a:lnSpc>
        <a:spcBef>
          <a:spcPct val="0"/>
        </a:spcBef>
        <a:spcAft>
          <a:spcPct val="100000"/>
        </a:spcAft>
        <a:defRPr sz="2000" b="1">
          <a:solidFill>
            <a:schemeClr val="tx2"/>
          </a:solidFill>
          <a:latin typeface="+mj-lt"/>
          <a:ea typeface="+mj-ea"/>
          <a:cs typeface="+mj-cs"/>
        </a:defRPr>
      </a:lvl1pPr>
      <a:lvl2pPr algn="l" defTabSz="915965" rtl="0" eaLnBrk="0" fontAlgn="base" hangingPunct="0">
        <a:lnSpc>
          <a:spcPts val="2300"/>
        </a:lnSpc>
        <a:spcBef>
          <a:spcPct val="0"/>
        </a:spcBef>
        <a:spcAft>
          <a:spcPct val="100000"/>
        </a:spcAft>
        <a:defRPr sz="2000" b="1">
          <a:solidFill>
            <a:schemeClr val="tx2"/>
          </a:solidFill>
          <a:latin typeface="Arial" charset="0"/>
        </a:defRPr>
      </a:lvl2pPr>
      <a:lvl3pPr algn="l" defTabSz="915965" rtl="0" eaLnBrk="0" fontAlgn="base" hangingPunct="0">
        <a:lnSpc>
          <a:spcPts val="2300"/>
        </a:lnSpc>
        <a:spcBef>
          <a:spcPct val="0"/>
        </a:spcBef>
        <a:spcAft>
          <a:spcPct val="100000"/>
        </a:spcAft>
        <a:defRPr sz="2000" b="1">
          <a:solidFill>
            <a:schemeClr val="tx2"/>
          </a:solidFill>
          <a:latin typeface="Arial" charset="0"/>
        </a:defRPr>
      </a:lvl3pPr>
      <a:lvl4pPr algn="l" defTabSz="915965" rtl="0" eaLnBrk="0" fontAlgn="base" hangingPunct="0">
        <a:lnSpc>
          <a:spcPts val="2300"/>
        </a:lnSpc>
        <a:spcBef>
          <a:spcPct val="0"/>
        </a:spcBef>
        <a:spcAft>
          <a:spcPct val="100000"/>
        </a:spcAft>
        <a:defRPr sz="2000" b="1">
          <a:solidFill>
            <a:schemeClr val="tx2"/>
          </a:solidFill>
          <a:latin typeface="Arial" charset="0"/>
        </a:defRPr>
      </a:lvl4pPr>
      <a:lvl5pPr algn="l" defTabSz="915965" rtl="0" eaLnBrk="0" fontAlgn="base" hangingPunct="0">
        <a:lnSpc>
          <a:spcPts val="2300"/>
        </a:lnSpc>
        <a:spcBef>
          <a:spcPct val="0"/>
        </a:spcBef>
        <a:spcAft>
          <a:spcPct val="100000"/>
        </a:spcAft>
        <a:defRPr sz="2000" b="1">
          <a:solidFill>
            <a:schemeClr val="tx2"/>
          </a:solidFill>
          <a:latin typeface="Arial" charset="0"/>
        </a:defRPr>
      </a:lvl5pPr>
      <a:lvl6pPr marL="457189" algn="l" defTabSz="915965" rtl="0" fontAlgn="base">
        <a:lnSpc>
          <a:spcPts val="2300"/>
        </a:lnSpc>
        <a:spcBef>
          <a:spcPct val="0"/>
        </a:spcBef>
        <a:spcAft>
          <a:spcPct val="100000"/>
        </a:spcAft>
        <a:defRPr sz="2000" b="1">
          <a:solidFill>
            <a:schemeClr val="tx2"/>
          </a:solidFill>
          <a:latin typeface="Arial" charset="0"/>
        </a:defRPr>
      </a:lvl6pPr>
      <a:lvl7pPr marL="914377" algn="l" defTabSz="915965" rtl="0" fontAlgn="base">
        <a:lnSpc>
          <a:spcPts val="2300"/>
        </a:lnSpc>
        <a:spcBef>
          <a:spcPct val="0"/>
        </a:spcBef>
        <a:spcAft>
          <a:spcPct val="100000"/>
        </a:spcAft>
        <a:defRPr sz="2000" b="1">
          <a:solidFill>
            <a:schemeClr val="tx2"/>
          </a:solidFill>
          <a:latin typeface="Arial" charset="0"/>
        </a:defRPr>
      </a:lvl7pPr>
      <a:lvl8pPr marL="1371566" algn="l" defTabSz="915965" rtl="0" fontAlgn="base">
        <a:lnSpc>
          <a:spcPts val="2300"/>
        </a:lnSpc>
        <a:spcBef>
          <a:spcPct val="0"/>
        </a:spcBef>
        <a:spcAft>
          <a:spcPct val="100000"/>
        </a:spcAft>
        <a:defRPr sz="2000" b="1">
          <a:solidFill>
            <a:schemeClr val="tx2"/>
          </a:solidFill>
          <a:latin typeface="Arial" charset="0"/>
        </a:defRPr>
      </a:lvl8pPr>
      <a:lvl9pPr marL="1828754" algn="l" defTabSz="915965" rtl="0" fontAlgn="base">
        <a:lnSpc>
          <a:spcPts val="2300"/>
        </a:lnSpc>
        <a:spcBef>
          <a:spcPct val="0"/>
        </a:spcBef>
        <a:spcAft>
          <a:spcPct val="100000"/>
        </a:spcAft>
        <a:defRPr sz="2000" b="1">
          <a:solidFill>
            <a:schemeClr val="tx2"/>
          </a:solidFill>
          <a:latin typeface="Arial" charset="0"/>
        </a:defRPr>
      </a:lvl9pPr>
    </p:titleStyle>
    <p:bodyStyle>
      <a:lvl1pPr marL="342891" indent="-342891" algn="l" defTabSz="915965" rtl="0" eaLnBrk="0" fontAlgn="base" hangingPunct="0">
        <a:lnSpc>
          <a:spcPts val="2300"/>
        </a:lnSpc>
        <a:spcBef>
          <a:spcPct val="0"/>
        </a:spcBef>
        <a:spcAft>
          <a:spcPct val="0"/>
        </a:spcAft>
        <a:defRPr>
          <a:solidFill>
            <a:srgbClr val="000000"/>
          </a:solidFill>
          <a:latin typeface="+mn-lt"/>
          <a:ea typeface="+mn-ea"/>
          <a:cs typeface="+mn-cs"/>
        </a:defRPr>
      </a:lvl1pPr>
      <a:lvl2pPr marL="180970" indent="-179384" algn="l" defTabSz="915965" rtl="0" eaLnBrk="0" fontAlgn="base" hangingPunct="0">
        <a:lnSpc>
          <a:spcPct val="110000"/>
        </a:lnSpc>
        <a:spcBef>
          <a:spcPct val="20000"/>
        </a:spcBef>
        <a:spcAft>
          <a:spcPct val="0"/>
        </a:spcAft>
        <a:buClr>
          <a:srgbClr val="004388"/>
        </a:buClr>
        <a:buFont typeface="Wingdings" panose="05000000000000000000" pitchFamily="2" charset="2"/>
        <a:buChar char="§"/>
        <a:defRPr>
          <a:solidFill>
            <a:schemeClr val="tx1"/>
          </a:solidFill>
          <a:latin typeface="+mn-lt"/>
        </a:defRPr>
      </a:lvl2pPr>
      <a:lvl3pPr marL="360354" indent="-177796" algn="l" defTabSz="915965" rtl="0" eaLnBrk="0" fontAlgn="base" hangingPunct="0">
        <a:lnSpc>
          <a:spcPct val="110000"/>
        </a:lnSpc>
        <a:spcBef>
          <a:spcPct val="20000"/>
        </a:spcBef>
        <a:spcAft>
          <a:spcPct val="0"/>
        </a:spcAft>
        <a:buClr>
          <a:srgbClr val="004388"/>
        </a:buClr>
        <a:buFont typeface="Wingdings" panose="05000000000000000000" pitchFamily="2" charset="2"/>
        <a:buChar char="§"/>
        <a:defRPr>
          <a:solidFill>
            <a:schemeClr val="tx1"/>
          </a:solidFill>
          <a:latin typeface="+mn-lt"/>
        </a:defRPr>
      </a:lvl3pPr>
      <a:lvl4pPr marL="541325" indent="-179384" algn="l" defTabSz="915965" rtl="0" eaLnBrk="0" fontAlgn="base" hangingPunct="0">
        <a:lnSpc>
          <a:spcPct val="110000"/>
        </a:lnSpc>
        <a:spcBef>
          <a:spcPct val="20000"/>
        </a:spcBef>
        <a:spcAft>
          <a:spcPct val="0"/>
        </a:spcAft>
        <a:buClr>
          <a:srgbClr val="004388"/>
        </a:buClr>
        <a:buFont typeface="Wingdings" panose="05000000000000000000" pitchFamily="2" charset="2"/>
        <a:buChar char="§"/>
        <a:defRPr>
          <a:solidFill>
            <a:schemeClr val="tx1"/>
          </a:solidFill>
          <a:latin typeface="+mn-lt"/>
        </a:defRPr>
      </a:lvl4pPr>
      <a:lvl5pPr marL="717533" indent="-174621" algn="l" defTabSz="915965" rtl="0" eaLnBrk="0" fontAlgn="base" hangingPunct="0">
        <a:lnSpc>
          <a:spcPct val="110000"/>
        </a:lnSpc>
        <a:spcBef>
          <a:spcPct val="20000"/>
        </a:spcBef>
        <a:spcAft>
          <a:spcPct val="0"/>
        </a:spcAft>
        <a:buClr>
          <a:srgbClr val="004388"/>
        </a:buClr>
        <a:buFont typeface="Wingdings" panose="05000000000000000000" pitchFamily="2" charset="2"/>
        <a:buChar char="§"/>
        <a:defRPr>
          <a:solidFill>
            <a:schemeClr val="tx1"/>
          </a:solidFill>
          <a:latin typeface="+mn-lt"/>
        </a:defRPr>
      </a:lvl5pPr>
      <a:lvl6pPr marL="1174721" indent="-174621" algn="l" defTabSz="915965" rtl="0" fontAlgn="base">
        <a:lnSpc>
          <a:spcPct val="110000"/>
        </a:lnSpc>
        <a:spcBef>
          <a:spcPct val="20000"/>
        </a:spcBef>
        <a:spcAft>
          <a:spcPct val="0"/>
        </a:spcAft>
        <a:buClr>
          <a:srgbClr val="F7B100"/>
        </a:buClr>
        <a:buFont typeface="Wingdings" pitchFamily="2" charset="2"/>
        <a:buChar char="§"/>
        <a:defRPr>
          <a:solidFill>
            <a:schemeClr val="tx1"/>
          </a:solidFill>
          <a:latin typeface="+mn-lt"/>
        </a:defRPr>
      </a:lvl6pPr>
      <a:lvl7pPr marL="1631910" indent="-174621" algn="l" defTabSz="915965" rtl="0" fontAlgn="base">
        <a:lnSpc>
          <a:spcPct val="110000"/>
        </a:lnSpc>
        <a:spcBef>
          <a:spcPct val="20000"/>
        </a:spcBef>
        <a:spcAft>
          <a:spcPct val="0"/>
        </a:spcAft>
        <a:buClr>
          <a:srgbClr val="F7B100"/>
        </a:buClr>
        <a:buFont typeface="Wingdings" pitchFamily="2" charset="2"/>
        <a:buChar char="§"/>
        <a:defRPr>
          <a:solidFill>
            <a:schemeClr val="tx1"/>
          </a:solidFill>
          <a:latin typeface="+mn-lt"/>
        </a:defRPr>
      </a:lvl7pPr>
      <a:lvl8pPr marL="2089098" indent="-174621" algn="l" defTabSz="915965" rtl="0" fontAlgn="base">
        <a:lnSpc>
          <a:spcPct val="110000"/>
        </a:lnSpc>
        <a:spcBef>
          <a:spcPct val="20000"/>
        </a:spcBef>
        <a:spcAft>
          <a:spcPct val="0"/>
        </a:spcAft>
        <a:buClr>
          <a:srgbClr val="F7B100"/>
        </a:buClr>
        <a:buFont typeface="Wingdings" pitchFamily="2" charset="2"/>
        <a:buChar char="§"/>
        <a:defRPr>
          <a:solidFill>
            <a:schemeClr val="tx1"/>
          </a:solidFill>
          <a:latin typeface="+mn-lt"/>
        </a:defRPr>
      </a:lvl8pPr>
      <a:lvl9pPr marL="2546287" indent="-174621" algn="l" defTabSz="915965" rtl="0" fontAlgn="base">
        <a:lnSpc>
          <a:spcPct val="110000"/>
        </a:lnSpc>
        <a:spcBef>
          <a:spcPct val="20000"/>
        </a:spcBef>
        <a:spcAft>
          <a:spcPct val="0"/>
        </a:spcAft>
        <a:buClr>
          <a:srgbClr val="F7B100"/>
        </a:buClr>
        <a:buFont typeface="Wingdings" pitchFamily="2" charset="2"/>
        <a:buChar char="§"/>
        <a:defRPr>
          <a:solidFill>
            <a:schemeClr val="tx1"/>
          </a:solidFill>
          <a:latin typeface="+mn-lt"/>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r>
              <a:rPr lang="de-DE" dirty="0"/>
              <a:t>Generation Games?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Statistik</a:t>
            </a:r>
          </a:p>
        </p:txBody>
      </p:sp>
      <p:sp>
        <p:nvSpPr>
          <p:cNvPr id="4" name="Textplatzhalter 3"/>
          <p:cNvSpPr>
            <a:spLocks noGrp="1"/>
          </p:cNvSpPr>
          <p:nvPr>
            <p:ph type="body" idx="10"/>
          </p:nvPr>
        </p:nvSpPr>
        <p:spPr/>
        <p:txBody>
          <a:bodyPr/>
          <a:lstStyle/>
          <a:p>
            <a:r>
              <a:rPr lang="de-DE" dirty="0"/>
              <a:t>Generation Games?</a:t>
            </a:r>
          </a:p>
        </p:txBody>
      </p:sp>
    </p:spTree>
    <p:extLst>
      <p:ext uri="{BB962C8B-B14F-4D97-AF65-F5344CB8AC3E}">
        <p14:creationId xmlns:p14="http://schemas.microsoft.com/office/powerpoint/2010/main" val="34847008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Statistik</a:t>
            </a:r>
          </a:p>
        </p:txBody>
      </p:sp>
      <p:sp>
        <p:nvSpPr>
          <p:cNvPr id="4" name="Textplatzhalter 3"/>
          <p:cNvSpPr>
            <a:spLocks noGrp="1"/>
          </p:cNvSpPr>
          <p:nvPr>
            <p:ph type="body" idx="10"/>
          </p:nvPr>
        </p:nvSpPr>
        <p:spPr/>
        <p:txBody>
          <a:bodyPr/>
          <a:lstStyle/>
          <a:p>
            <a:r>
              <a:rPr lang="de-DE" dirty="0"/>
              <a:t>Generation Games?</a:t>
            </a:r>
          </a:p>
        </p:txBody>
      </p:sp>
    </p:spTree>
    <p:extLst>
      <p:ext uri="{BB962C8B-B14F-4D97-AF65-F5344CB8AC3E}">
        <p14:creationId xmlns:p14="http://schemas.microsoft.com/office/powerpoint/2010/main" val="14058597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m 8"/>
          <p:cNvGraphicFramePr>
            <a:graphicFrameLocks/>
          </p:cNvGraphicFramePr>
          <p:nvPr>
            <p:extLst>
              <p:ext uri="{D42A27DB-BD31-4B8C-83A1-F6EECF244321}">
                <p14:modId xmlns:p14="http://schemas.microsoft.com/office/powerpoint/2010/main" val="3475459483"/>
              </p:ext>
            </p:extLst>
          </p:nvPr>
        </p:nvGraphicFramePr>
        <p:xfrm>
          <a:off x="72294" y="4059865"/>
          <a:ext cx="7830870" cy="1574022"/>
        </p:xfrm>
        <a:graphic>
          <a:graphicData uri="http://schemas.openxmlformats.org/drawingml/2006/chart">
            <c:chart xmlns:c="http://schemas.openxmlformats.org/drawingml/2006/chart" xmlns:r="http://schemas.openxmlformats.org/officeDocument/2006/relationships" r:id="rId2"/>
          </a:graphicData>
        </a:graphic>
      </p:graphicFrame>
      <p:sp>
        <p:nvSpPr>
          <p:cNvPr id="5" name="Titel 4">
            <a:extLst>
              <a:ext uri="{FF2B5EF4-FFF2-40B4-BE49-F238E27FC236}">
                <a16:creationId xmlns:a16="http://schemas.microsoft.com/office/drawing/2014/main" xmlns="" id="{12B9AD32-D795-438F-8C85-C14D0693581E}"/>
              </a:ext>
            </a:extLst>
          </p:cNvPr>
          <p:cNvSpPr>
            <a:spLocks noGrp="1"/>
          </p:cNvSpPr>
          <p:nvPr>
            <p:ph type="title"/>
          </p:nvPr>
        </p:nvSpPr>
        <p:spPr/>
        <p:txBody>
          <a:bodyPr/>
          <a:lstStyle/>
          <a:p>
            <a:r>
              <a:rPr lang="de-DE" dirty="0"/>
              <a:t>Statistik</a:t>
            </a:r>
          </a:p>
        </p:txBody>
      </p:sp>
      <p:sp>
        <p:nvSpPr>
          <p:cNvPr id="6" name="Textplatzhalter 5">
            <a:extLst>
              <a:ext uri="{FF2B5EF4-FFF2-40B4-BE49-F238E27FC236}">
                <a16:creationId xmlns:a16="http://schemas.microsoft.com/office/drawing/2014/main" xmlns="" id="{E4E6B5D5-AA64-49E9-9E28-064EB38E539B}"/>
              </a:ext>
            </a:extLst>
          </p:cNvPr>
          <p:cNvSpPr>
            <a:spLocks noGrp="1"/>
          </p:cNvSpPr>
          <p:nvPr>
            <p:ph type="body" idx="10"/>
          </p:nvPr>
        </p:nvSpPr>
        <p:spPr/>
        <p:txBody>
          <a:bodyPr/>
          <a:lstStyle/>
          <a:p>
            <a:r>
              <a:rPr lang="de-DE" dirty="0"/>
              <a:t>Generation Games?</a:t>
            </a:r>
          </a:p>
        </p:txBody>
      </p:sp>
    </p:spTree>
    <p:extLst>
      <p:ext uri="{BB962C8B-B14F-4D97-AF65-F5344CB8AC3E}">
        <p14:creationId xmlns:p14="http://schemas.microsoft.com/office/powerpoint/2010/main" val="37987122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4874333"/>
      </p:ext>
    </p:extLst>
  </p:cSld>
  <p:clrMapOvr>
    <a:masterClrMapping/>
  </p:clrMapOvr>
</p:sld>
</file>

<file path=ppt/theme/theme1.xml><?xml version="1.0" encoding="utf-8"?>
<a:theme xmlns:a="http://schemas.openxmlformats.org/drawingml/2006/main" name="SCHUFA_Praesentationsvorlag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CHUFA_Praesentationsvorlage">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873125"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873125"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SCHUFA_Praesentationsvorlage 1">
        <a:dk1>
          <a:srgbClr val="1A1A1A"/>
        </a:dk1>
        <a:lt1>
          <a:srgbClr val="FFFFFF"/>
        </a:lt1>
        <a:dk2>
          <a:srgbClr val="1A1A1A"/>
        </a:dk2>
        <a:lt2>
          <a:srgbClr val="D7D8D9"/>
        </a:lt2>
        <a:accent1>
          <a:srgbClr val="F9C133"/>
        </a:accent1>
        <a:accent2>
          <a:srgbClr val="F7B100"/>
        </a:accent2>
        <a:accent3>
          <a:srgbClr val="FFFFFF"/>
        </a:accent3>
        <a:accent4>
          <a:srgbClr val="141414"/>
        </a:accent4>
        <a:accent5>
          <a:srgbClr val="FBDDAD"/>
        </a:accent5>
        <a:accent6>
          <a:srgbClr val="E0A000"/>
        </a:accent6>
        <a:hlink>
          <a:srgbClr val="F29B5A"/>
        </a:hlink>
        <a:folHlink>
          <a:srgbClr val="FF6300"/>
        </a:folHlink>
      </a:clrScheme>
      <a:clrMap bg1="lt1" tx1="dk1" bg2="lt2" tx2="dk2" accent1="accent1" accent2="accent2" accent3="accent3" accent4="accent4" accent5="accent5" accent6="accent6" hlink="hlink" folHlink="folHlink"/>
    </a:extraClrScheme>
    <a:extraClrScheme>
      <a:clrScheme name="SCHUFA_Praesentationsvorlage 2">
        <a:dk1>
          <a:srgbClr val="1A1A1A"/>
        </a:dk1>
        <a:lt1>
          <a:srgbClr val="FFFFFF"/>
        </a:lt1>
        <a:dk2>
          <a:srgbClr val="1A1A1A"/>
        </a:dk2>
        <a:lt2>
          <a:srgbClr val="D7D8D9"/>
        </a:lt2>
        <a:accent1>
          <a:srgbClr val="CBD7D6"/>
        </a:accent1>
        <a:accent2>
          <a:srgbClr val="ACBCB8"/>
        </a:accent2>
        <a:accent3>
          <a:srgbClr val="FFFFFF"/>
        </a:accent3>
        <a:accent4>
          <a:srgbClr val="141414"/>
        </a:accent4>
        <a:accent5>
          <a:srgbClr val="E2E8E8"/>
        </a:accent5>
        <a:accent6>
          <a:srgbClr val="9BAAA6"/>
        </a:accent6>
        <a:hlink>
          <a:srgbClr val="96A8A2"/>
        </a:hlink>
        <a:folHlink>
          <a:srgbClr val="5A6A6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TC104033917[[fn=Berlin]]</Template>
  <TotalTime>0</TotalTime>
  <Words>26</Words>
  <Application>Microsoft Office PowerPoint</Application>
  <PresentationFormat>Benutzerdefiniert</PresentationFormat>
  <Paragraphs>11</Paragraphs>
  <Slides>5</Slides>
  <Notes>3</Notes>
  <HiddenSlides>0</HiddenSlides>
  <MMClips>0</MMClips>
  <ScaleCrop>false</ScaleCrop>
  <HeadingPairs>
    <vt:vector size="4" baseType="variant">
      <vt:variant>
        <vt:lpstr>Design</vt:lpstr>
      </vt:variant>
      <vt:variant>
        <vt:i4>1</vt:i4>
      </vt:variant>
      <vt:variant>
        <vt:lpstr>Folientitel</vt:lpstr>
      </vt:variant>
      <vt:variant>
        <vt:i4>5</vt:i4>
      </vt:variant>
    </vt:vector>
  </HeadingPairs>
  <TitlesOfParts>
    <vt:vector size="6" baseType="lpstr">
      <vt:lpstr>SCHUFA_Praesentationsvorlage</vt:lpstr>
      <vt:lpstr>Generation Games?</vt:lpstr>
      <vt:lpstr>Statistik</vt:lpstr>
      <vt:lpstr>Statistik</vt:lpstr>
      <vt:lpstr>Statistik</vt:lpstr>
      <vt:lpstr>PowerPoint-Präsentation</vt:lpstr>
    </vt:vector>
  </TitlesOfParts>
  <Manager>mg</Manager>
  <Company>Helliwood media &amp;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Computerspiele - Statistik</dc:title>
  <dc:subject>SCHUFA Masterlayout</dc:subject>
  <dc:creator>Helliwood media &amp; education</dc:creator>
  <cp:lastModifiedBy>Reisel Lina</cp:lastModifiedBy>
  <cp:revision>422</cp:revision>
  <cp:lastPrinted>2019-07-29T08:41:34Z</cp:lastPrinted>
  <dcterms:created xsi:type="dcterms:W3CDTF">2008-07-07T09:25:06Z</dcterms:created>
  <dcterms:modified xsi:type="dcterms:W3CDTF">2019-08-14T09:12:30Z</dcterms:modified>
</cp:coreProperties>
</file>