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5"/>
  </p:notesMasterIdLst>
  <p:handoutMasterIdLst>
    <p:handoutMasterId r:id="rId6"/>
  </p:handoutMasterIdLst>
  <p:sldIdLst>
    <p:sldId id="303" r:id="rId2"/>
    <p:sldId id="310" r:id="rId3"/>
    <p:sldId id="309" r:id="rId4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D7C"/>
    <a:srgbClr val="004388"/>
    <a:srgbClr val="E8E8F2"/>
    <a:srgbClr val="CBD7D6"/>
    <a:srgbClr val="5A6A6A"/>
    <a:srgbClr val="484848"/>
    <a:srgbClr val="FF6300"/>
    <a:srgbClr val="ACBCB8"/>
    <a:srgbClr val="A4BBC8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71200" autoAdjust="0"/>
  </p:normalViewPr>
  <p:slideViewPr>
    <p:cSldViewPr>
      <p:cViewPr varScale="1">
        <p:scale>
          <a:sx n="93" d="100"/>
          <a:sy n="93" d="100"/>
        </p:scale>
        <p:origin x="2058" y="90"/>
      </p:cViewPr>
      <p:guideLst>
        <p:guide orient="horz" pos="2161"/>
        <p:guide pos="2881"/>
        <p:guide pos="30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65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2994" indent="-281921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684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8757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9831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0904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1978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3051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4125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B7698-FD3F-42E7-B9C3-C4E186A9741D}" type="slidenum">
              <a:rPr lang="de-DE"/>
              <a:pPr/>
              <a:t>1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2362" cy="370046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7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1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Grundsatz der Zweckbindung</a:t>
            </a:r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Personenbezogene Daten dürfen nur für einen festgelegten, eindeutigen und rechtmäßigen Zweck erhoben und nur für diesen Zweck weiterverarbeitet werden.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Die personenbezogenen Daten dürfen nicht für andere Zwecke verwendet werden.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Der Zweck muss dem Betroffenen vor der Einwilligung in die Datenerhebung, -verarbeitung und -nutzung bekannt sein.</a:t>
            </a:r>
          </a:p>
          <a:p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de-DE" sz="11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Grundsatz der Verhältnismäßigkeit und der Datensparsamkeit</a:t>
            </a:r>
            <a:endParaRPr lang="de-DE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Es sollen nur personenbezogene Daten erhoben, verarbeitet oder genutzt werden, die unbedingt zur Erfüllung des Zwecks erforderlich sind.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Dazu gehört auch, dass personenbezogene Daten grundsätzlich zu löschen sind, wenn der mit ihnen verbundene Zweck erreicht wurde und die Daten daher </a:t>
            </a:r>
            <a:r>
              <a:rPr lang="de-DE" sz="1100" b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nicht mehr erforderlich sind.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100" b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Dies gilt allerdings nur dann, wenn keine gesetzlichen Aufbewahrungspflichten entgegenstehen (es bestehen z. B. Aufbewahrungsfristen bei Patientenakten oder Bewerbungsmappen).</a:t>
            </a:r>
          </a:p>
          <a:p>
            <a:r>
              <a:rPr lang="de-DE" sz="11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lang="de-DE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de-DE" sz="11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Grundsatz der Transparenz</a:t>
            </a:r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Betroffene haben einen Anspruch darauf, zu erfahren, ob und wie personenbezogene Daten verarbeitet werden. Der Zweck der Datenerhebung, -verarbeitung und -nutzung muss dem Betroffenen vor der Einwilligung bekannt sein.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Betroffene können die Daten berichtigen, löschen oder sperren lassen.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Betroffene können Einwilligungen in die Datenerhebung, -verarbeitung und -nutzung widerrufen.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de-DE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097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1"/>
            <a:ext cx="9145588" cy="61750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7376"/>
            <a:ext cx="9145588" cy="867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500" y="5950074"/>
            <a:ext cx="6307138" cy="619324"/>
          </a:xfrm>
        </p:spPr>
        <p:txBody>
          <a:bodyPr lIns="0" tIns="0" rIns="0" bIns="0" anchor="t"/>
          <a:lstStyle>
            <a:lvl1pPr>
              <a:lnSpc>
                <a:spcPts val="3200"/>
              </a:lnSpc>
              <a:defRPr sz="2800"/>
            </a:lvl1pPr>
          </a:lstStyle>
          <a:p>
            <a:pPr lvl="0"/>
            <a:r>
              <a:rPr lang="de-DE" noProof="0" dirty="0" smtClean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8079" y="5860064"/>
            <a:ext cx="1688174" cy="51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1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EFF5075-79E7-46F6-B89E-C3C3FA0AD7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08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3337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46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6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6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8926"/>
            <a:ext cx="5487986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778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288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9250" y="323851"/>
            <a:ext cx="2103438" cy="56261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351" y="323851"/>
            <a:ext cx="6159499" cy="56261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74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7419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 Datenschut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594" y="1584588"/>
            <a:ext cx="3915435" cy="47733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34" y="2444893"/>
            <a:ext cx="3782568" cy="1237107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391" y="2402236"/>
            <a:ext cx="3678936" cy="1450848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412" y="4294670"/>
            <a:ext cx="3717798" cy="119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62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6661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8489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95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349" y="1660525"/>
            <a:ext cx="4130676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0427" y="1660525"/>
            <a:ext cx="4132263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77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7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661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6615" y="2174876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1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62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380787" y="5455019"/>
            <a:ext cx="823591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Bayern 2017</a:t>
            </a: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343349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350" y="431800"/>
            <a:ext cx="8356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700" rIns="91395" bIns="45700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350" y="323850"/>
            <a:ext cx="841533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www.medienfuehrerschein.bayern.de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39" r:id="rId3"/>
    <p:sldLayoutId id="2147483737" r:id="rId4"/>
    <p:sldLayoutId id="2147483727" r:id="rId5"/>
    <p:sldLayoutId id="2147483728" r:id="rId6"/>
    <p:sldLayoutId id="2147483729" r:id="rId7"/>
    <p:sldLayoutId id="2147483730" r:id="rId8"/>
    <p:sldLayoutId id="2147483738" r:id="rId9"/>
    <p:sldLayoutId id="2147483731" r:id="rId10"/>
    <p:sldLayoutId id="2147483732" r:id="rId11"/>
    <p:sldLayoutId id="2147483733" r:id="rId12"/>
    <p:sldLayoutId id="2147483734" r:id="rId13"/>
    <p:sldLayoutId id="2147483735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320" y="5725049"/>
            <a:ext cx="6307136" cy="10699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de-DE" dirty="0"/>
              <a:t>Datenschutz im </a:t>
            </a:r>
            <a:r>
              <a:rPr lang="de-DE" dirty="0" smtClean="0"/>
              <a:t>Arbeitsalltag</a:t>
            </a:r>
            <a:br>
              <a:rPr lang="de-DE" dirty="0" smtClean="0"/>
            </a:br>
            <a:r>
              <a:rPr lang="de-DE" sz="2000" dirty="0" smtClean="0"/>
              <a:t>Arbeitsmaterialien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Grundsätze für </a:t>
            </a:r>
            <a:r>
              <a:rPr lang="de-DE" dirty="0" smtClean="0"/>
              <a:t>Unternehmen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0"/>
          </p:nvPr>
        </p:nvSpPr>
        <p:spPr>
          <a:xfrm>
            <a:off x="387349" y="189434"/>
            <a:ext cx="4050429" cy="393630"/>
          </a:xfrm>
        </p:spPr>
        <p:txBody>
          <a:bodyPr/>
          <a:lstStyle/>
          <a:p>
            <a:r>
              <a:rPr lang="de-DE" dirty="0" smtClean="0"/>
              <a:t>Datenschutz </a:t>
            </a:r>
            <a:r>
              <a:rPr lang="de-DE" dirty="0"/>
              <a:t>im Arbeitsalltag</a:t>
            </a:r>
          </a:p>
        </p:txBody>
      </p:sp>
    </p:spTree>
    <p:extLst>
      <p:ext uri="{BB962C8B-B14F-4D97-AF65-F5344CB8AC3E}">
        <p14:creationId xmlns:p14="http://schemas.microsoft.com/office/powerpoint/2010/main" val="336681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7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UFA_Praesentationsvorlage">
  <a:themeElements>
    <a:clrScheme name="SCHUFA_Praesentationsvorlage 2">
      <a:dk1>
        <a:srgbClr val="1A1A1A"/>
      </a:dk1>
      <a:lt1>
        <a:srgbClr val="FFFFFF"/>
      </a:lt1>
      <a:dk2>
        <a:srgbClr val="1A1A1A"/>
      </a:dk2>
      <a:lt2>
        <a:srgbClr val="D7D8D9"/>
      </a:lt2>
      <a:accent1>
        <a:srgbClr val="CBD7D6"/>
      </a:accent1>
      <a:accent2>
        <a:srgbClr val="ACBCB8"/>
      </a:accent2>
      <a:accent3>
        <a:srgbClr val="FFFFFF"/>
      </a:accent3>
      <a:accent4>
        <a:srgbClr val="141414"/>
      </a:accent4>
      <a:accent5>
        <a:srgbClr val="E2E8E8"/>
      </a:accent5>
      <a:accent6>
        <a:srgbClr val="9BAAA6"/>
      </a:accent6>
      <a:hlink>
        <a:srgbClr val="96A8A2"/>
      </a:hlink>
      <a:folHlink>
        <a:srgbClr val="5A6A6A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Benutzerdefiniert</PresentationFormat>
  <Paragraphs>19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Times</vt:lpstr>
      <vt:lpstr>Wingdings</vt:lpstr>
      <vt:lpstr>SCHUFA_Praesentationsvorlage</vt:lpstr>
      <vt:lpstr>Datenschutz im Arbeitsalltag Arbeitsmaterialien</vt:lpstr>
      <vt:lpstr>Grundsätze für Unternehmen</vt:lpstr>
      <vt:lpstr>PowerPoint-Präsentation</vt:lpstr>
    </vt:vector>
  </TitlesOfParts>
  <Manager>mg</Manager>
  <Company>Helliwood media &amp;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Datenschutz</dc:title>
  <dc:subject>SCHUFA Masterlayout</dc:subject>
  <dc:creator>deumer@helliwood.com</dc:creator>
  <cp:lastModifiedBy>Anne Kirchner</cp:lastModifiedBy>
  <cp:revision>405</cp:revision>
  <cp:lastPrinted>2013-07-01T08:57:45Z</cp:lastPrinted>
  <dcterms:created xsi:type="dcterms:W3CDTF">2008-07-07T09:25:06Z</dcterms:created>
  <dcterms:modified xsi:type="dcterms:W3CDTF">2018-01-25T09:05:13Z</dcterms:modified>
</cp:coreProperties>
</file>