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06" r:id="rId3"/>
    <p:sldId id="305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549" autoAdjust="0"/>
  </p:normalViewPr>
  <p:slideViewPr>
    <p:cSldViewPr>
      <p:cViewPr varScale="1">
        <p:scale>
          <a:sx n="123" d="100"/>
          <a:sy n="123" d="100"/>
        </p:scale>
        <p:origin x="570" y="102"/>
      </p:cViewPr>
      <p:guideLst>
        <p:guide orient="horz" pos="2161"/>
        <p:guide pos="2881"/>
        <p:guide pos="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26" y="96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207309" y="5680044"/>
            <a:ext cx="5085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Ich im Netz III</a:t>
            </a:r>
            <a:endParaRPr lang="de-DE" sz="2800" b="1" baseline="0" dirty="0"/>
          </a:p>
          <a:p>
            <a:r>
              <a:rPr lang="de-DE" sz="2000" b="1" baseline="0" dirty="0"/>
              <a:t>Arbeitsmaterial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473" y="1444260"/>
            <a:ext cx="6557091" cy="4110294"/>
          </a:xfrm>
          <a:prstGeom prst="rect">
            <a:avLst/>
          </a:prstGeom>
        </p:spPr>
      </p:pic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377439" y="1901829"/>
            <a:ext cx="6424942" cy="1485165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380978" y="3979554"/>
            <a:ext cx="6413908" cy="1497321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393017" y="477014"/>
            <a:ext cx="5310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Rechtsverletzungen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394845" y="239855"/>
            <a:ext cx="4667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Ich im Netz III</a:t>
            </a:r>
          </a:p>
        </p:txBody>
      </p:sp>
    </p:spTree>
    <p:extLst>
      <p:ext uri="{BB962C8B-B14F-4D97-AF65-F5344CB8AC3E}">
        <p14:creationId xmlns:p14="http://schemas.microsoft.com/office/powerpoint/2010/main" val="277014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464478" y="1158158"/>
            <a:ext cx="6230034" cy="4690727"/>
          </a:xfrm>
          <a:custGeom>
            <a:avLst/>
            <a:gdLst>
              <a:gd name="connsiteX0" fmla="*/ 77991 w 6230034"/>
              <a:gd name="connsiteY0" fmla="*/ 2886543 h 4690727"/>
              <a:gd name="connsiteX1" fmla="*/ 77991 w 6230034"/>
              <a:gd name="connsiteY1" fmla="*/ 4611896 h 4690727"/>
              <a:gd name="connsiteX2" fmla="*/ 3018306 w 6230034"/>
              <a:gd name="connsiteY2" fmla="*/ 4611896 h 4690727"/>
              <a:gd name="connsiteX3" fmla="*/ 3018306 w 6230034"/>
              <a:gd name="connsiteY3" fmla="*/ 2886543 h 4690727"/>
              <a:gd name="connsiteX4" fmla="*/ 3152526 w 6230034"/>
              <a:gd name="connsiteY4" fmla="*/ 2886542 h 4690727"/>
              <a:gd name="connsiteX5" fmla="*/ 3152526 w 6230034"/>
              <a:gd name="connsiteY5" fmla="*/ 4611895 h 4690727"/>
              <a:gd name="connsiteX6" fmla="*/ 6092841 w 6230034"/>
              <a:gd name="connsiteY6" fmla="*/ 4611895 h 4690727"/>
              <a:gd name="connsiteX7" fmla="*/ 6092841 w 6230034"/>
              <a:gd name="connsiteY7" fmla="*/ 3891816 h 4690727"/>
              <a:gd name="connsiteX8" fmla="*/ 6123651 w 6230034"/>
              <a:gd name="connsiteY8" fmla="*/ 3891816 h 4690727"/>
              <a:gd name="connsiteX9" fmla="*/ 6123651 w 6230034"/>
              <a:gd name="connsiteY9" fmla="*/ 3576781 h 4690727"/>
              <a:gd name="connsiteX10" fmla="*/ 6092841 w 6230034"/>
              <a:gd name="connsiteY10" fmla="*/ 3576781 h 4690727"/>
              <a:gd name="connsiteX11" fmla="*/ 6092841 w 6230034"/>
              <a:gd name="connsiteY11" fmla="*/ 2886542 h 4690727"/>
              <a:gd name="connsiteX12" fmla="*/ 3153321 w 6230034"/>
              <a:gd name="connsiteY12" fmla="*/ 621475 h 4690727"/>
              <a:gd name="connsiteX13" fmla="*/ 3153321 w 6230034"/>
              <a:gd name="connsiteY13" fmla="*/ 2136621 h 4690727"/>
              <a:gd name="connsiteX14" fmla="*/ 5396870 w 6230034"/>
              <a:gd name="connsiteY14" fmla="*/ 2136621 h 4690727"/>
              <a:gd name="connsiteX15" fmla="*/ 5396870 w 6230034"/>
              <a:gd name="connsiteY15" fmla="*/ 621475 h 4690727"/>
              <a:gd name="connsiteX16" fmla="*/ 0 w 6230034"/>
              <a:gd name="connsiteY16" fmla="*/ 0 h 4690727"/>
              <a:gd name="connsiteX17" fmla="*/ 6230034 w 6230034"/>
              <a:gd name="connsiteY17" fmla="*/ 0 h 4690727"/>
              <a:gd name="connsiteX18" fmla="*/ 6230034 w 6230034"/>
              <a:gd name="connsiteY18" fmla="*/ 4690727 h 4690727"/>
              <a:gd name="connsiteX19" fmla="*/ 0 w 6230034"/>
              <a:gd name="connsiteY19" fmla="*/ 4690727 h 469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30034" h="4690727">
                <a:moveTo>
                  <a:pt x="77991" y="2886543"/>
                </a:moveTo>
                <a:lnTo>
                  <a:pt x="77991" y="4611896"/>
                </a:lnTo>
                <a:lnTo>
                  <a:pt x="3018306" y="4611896"/>
                </a:lnTo>
                <a:lnTo>
                  <a:pt x="3018306" y="2886543"/>
                </a:lnTo>
                <a:close/>
                <a:moveTo>
                  <a:pt x="3152526" y="2886542"/>
                </a:moveTo>
                <a:lnTo>
                  <a:pt x="3152526" y="4611895"/>
                </a:lnTo>
                <a:lnTo>
                  <a:pt x="6092841" y="4611895"/>
                </a:lnTo>
                <a:lnTo>
                  <a:pt x="6092841" y="3891816"/>
                </a:lnTo>
                <a:lnTo>
                  <a:pt x="6123651" y="3891816"/>
                </a:lnTo>
                <a:lnTo>
                  <a:pt x="6123651" y="3576781"/>
                </a:lnTo>
                <a:lnTo>
                  <a:pt x="6092841" y="3576781"/>
                </a:lnTo>
                <a:lnTo>
                  <a:pt x="6092841" y="2886542"/>
                </a:lnTo>
                <a:close/>
                <a:moveTo>
                  <a:pt x="3153321" y="621475"/>
                </a:moveTo>
                <a:lnTo>
                  <a:pt x="3153321" y="2136621"/>
                </a:lnTo>
                <a:lnTo>
                  <a:pt x="5396870" y="2136621"/>
                </a:lnTo>
                <a:lnTo>
                  <a:pt x="5396870" y="621475"/>
                </a:lnTo>
                <a:close/>
                <a:moveTo>
                  <a:pt x="0" y="0"/>
                </a:moveTo>
                <a:lnTo>
                  <a:pt x="6230034" y="0"/>
                </a:lnTo>
                <a:lnTo>
                  <a:pt x="6230034" y="4690727"/>
                </a:lnTo>
                <a:lnTo>
                  <a:pt x="0" y="4690727"/>
                </a:lnTo>
                <a:close/>
              </a:path>
            </a:pathLst>
          </a:custGeom>
        </p:spPr>
      </p:pic>
      <p:sp>
        <p:nvSpPr>
          <p:cNvPr id="12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581118" y="3984003"/>
            <a:ext cx="3071361" cy="183777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87940" y="1755084"/>
            <a:ext cx="3082030" cy="1638123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1118" y="1755084"/>
            <a:ext cx="3071361" cy="1638123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487939" y="3990171"/>
            <a:ext cx="3074535" cy="1837777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393017" y="477014"/>
            <a:ext cx="5310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Wie</a:t>
            </a:r>
            <a:r>
              <a:rPr lang="de-DE" sz="2000" b="1" baseline="0" dirty="0"/>
              <a:t> fotografiere ich?</a:t>
            </a:r>
            <a:endParaRPr lang="de-DE" sz="2000" b="1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394845" y="239855"/>
            <a:ext cx="4667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Ich im Netz III</a:t>
            </a:r>
          </a:p>
        </p:txBody>
      </p:sp>
    </p:spTree>
    <p:extLst>
      <p:ext uri="{BB962C8B-B14F-4D97-AF65-F5344CB8AC3E}">
        <p14:creationId xmlns:p14="http://schemas.microsoft.com/office/powerpoint/2010/main" val="3432286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350" y="5274999"/>
            <a:ext cx="8235915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8097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5117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9" r:id="rId2"/>
    <p:sldLayoutId id="2147483742" r:id="rId3"/>
    <p:sldLayoutId id="2147483741" r:id="rId4"/>
    <p:sldLayoutId id="2147483740" r:id="rId5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54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54134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</vt:lpstr>
      <vt:lpstr>Wingdings</vt:lpstr>
      <vt:lpstr>SCHUFA_Praesentationsvorlage</vt:lpstr>
      <vt:lpstr>PowerPoint-Präsentation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im Netz</dc:title>
  <dc:subject>SCHUFA Masterlayout</dc:subject>
  <dc:creator>Helliwood media &amp; education</dc:creator>
  <cp:lastModifiedBy>Anne Kirchner</cp:lastModifiedBy>
  <cp:revision>395</cp:revision>
  <cp:lastPrinted>2013-07-01T08:57:45Z</cp:lastPrinted>
  <dcterms:created xsi:type="dcterms:W3CDTF">2008-07-07T09:25:06Z</dcterms:created>
  <dcterms:modified xsi:type="dcterms:W3CDTF">2018-11-05T11:23:09Z</dcterms:modified>
</cp:coreProperties>
</file>