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notesMasterIdLst>
    <p:notesMasterId r:id="rId5"/>
  </p:notesMasterIdLst>
  <p:handoutMasterIdLst>
    <p:handoutMasterId r:id="rId6"/>
  </p:handoutMasterIdLst>
  <p:sldIdLst>
    <p:sldId id="305" r:id="rId2"/>
    <p:sldId id="307" r:id="rId3"/>
    <p:sldId id="306" r:id="rId4"/>
  </p:sldIdLst>
  <p:sldSz cx="9145588" cy="6859588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2881" userDrawn="1">
          <p15:clr>
            <a:srgbClr val="A4A3A4"/>
          </p15:clr>
        </p15:guide>
        <p15:guide id="3" pos="3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fmann Amelie" initials="HA" lastIdx="6" clrIdx="0">
    <p:extLst>
      <p:ext uri="{19B8F6BF-5375-455C-9EA6-DF929625EA0E}">
        <p15:presenceInfo xmlns:p15="http://schemas.microsoft.com/office/powerpoint/2012/main" userId="S-1-5-21-2006274056-1010123383-2343387302-91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88"/>
    <a:srgbClr val="CBD7D6"/>
    <a:srgbClr val="5A6A6A"/>
    <a:srgbClr val="484848"/>
    <a:srgbClr val="FF6300"/>
    <a:srgbClr val="ACBCB8"/>
    <a:srgbClr val="A4BBC8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94549" autoAdjust="0"/>
  </p:normalViewPr>
  <p:slideViewPr>
    <p:cSldViewPr>
      <p:cViewPr varScale="1">
        <p:scale>
          <a:sx n="111" d="100"/>
          <a:sy n="111" d="100"/>
        </p:scale>
        <p:origin x="1552" y="80"/>
      </p:cViewPr>
      <p:guideLst>
        <p:guide orient="horz" pos="2161"/>
        <p:guide pos="2881"/>
        <p:guide pos="3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5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75" y="0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algn="r"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2135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75" y="9372135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algn="r" defTabSz="922508">
              <a:defRPr sz="1200">
                <a:latin typeface="Times" panose="02020603060405020304" pitchFamily="18" charset="0"/>
              </a:defRPr>
            </a:lvl1pPr>
          </a:lstStyle>
          <a:p>
            <a:fld id="{25C74BE0-5289-4A59-BE13-A5152D49D19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044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975" y="0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algn="r"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2362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624" y="4686068"/>
            <a:ext cx="5015095" cy="44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Textformatierung des Masters zu bearbeiten.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2135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defTabSz="922508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75" y="9372135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algn="r" defTabSz="922508">
              <a:defRPr sz="1100"/>
            </a:lvl1pPr>
          </a:lstStyle>
          <a:p>
            <a:fld id="{56F11087-0B28-4048-84AA-7BB7E55CB46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221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endParaRPr lang="de-DE" sz="11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11087-0B28-4048-84AA-7BB7E55CB460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5247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116" cy="6859587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 bwMode="auto">
          <a:xfrm>
            <a:off x="0" y="1"/>
            <a:ext cx="9145588" cy="61750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hteck 2"/>
          <p:cNvSpPr/>
          <p:nvPr userDrawn="1"/>
        </p:nvSpPr>
        <p:spPr bwMode="auto">
          <a:xfrm>
            <a:off x="0" y="5667376"/>
            <a:ext cx="9145588" cy="8677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869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44500" y="5950074"/>
            <a:ext cx="6307138" cy="619324"/>
          </a:xfrm>
        </p:spPr>
        <p:txBody>
          <a:bodyPr lIns="0" tIns="0" rIns="0" bIns="0" anchor="t"/>
          <a:lstStyle>
            <a:lvl1pPr>
              <a:lnSpc>
                <a:spcPts val="3200"/>
              </a:lnSpc>
              <a:defRPr sz="2800">
                <a:solidFill>
                  <a:srgbClr val="004388"/>
                </a:solidFill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38079" y="5860064"/>
            <a:ext cx="1688174" cy="51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1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3337" cy="58547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265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25CA0AE7-A23D-4992-99B4-0B732257B8F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46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2188"/>
            <a:ext cx="5487986" cy="5667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7986" cy="4116388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8926"/>
            <a:ext cx="5487986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EC9C7C83-9C1F-4361-85FF-74434A82D97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2778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EB59AAB-1B9B-4A0D-9BEF-93BA71F0F42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288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99250" y="323851"/>
            <a:ext cx="2103438" cy="56261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7351" y="323851"/>
            <a:ext cx="6159499" cy="56261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C548495B-27F7-48B1-9BA9-FA5415843C3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740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f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0A3EC11-3B2C-4722-BB41-850E209111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330" y="1224549"/>
            <a:ext cx="8400935" cy="4725525"/>
          </a:xfrm>
          <a:prstGeom prst="rect">
            <a:avLst/>
          </a:prstGeom>
        </p:spPr>
      </p:pic>
      <p:sp>
        <p:nvSpPr>
          <p:cNvPr id="3" name="Rectangle 40"/>
          <p:cNvSpPr txBox="1">
            <a:spLocks noChangeArrowheads="1"/>
          </p:cNvSpPr>
          <p:nvPr userDrawn="1"/>
        </p:nvSpPr>
        <p:spPr bwMode="auto">
          <a:xfrm>
            <a:off x="387350" y="6161631"/>
            <a:ext cx="2565264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Seite </a:t>
            </a:r>
            <a:fld id="{B5447626-1553-4A18-BC71-2D7C38194047}" type="slidenum">
              <a:rPr lang="de-DE" smtClean="0"/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dirty="0"/>
              <a:t> | </a:t>
            </a:r>
            <a:r>
              <a:rPr lang="de-DE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Stiftung Medienpädagogik Bayern</a:t>
            </a:r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27FBD6D-5F8C-467E-8113-EE1B86611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6" y="323851"/>
            <a:ext cx="8415338" cy="706438"/>
          </a:xfrm>
        </p:spPr>
        <p:txBody>
          <a:bodyPr/>
          <a:lstStyle>
            <a:lvl1pPr>
              <a:defRPr>
                <a:solidFill>
                  <a:srgbClr val="004388"/>
                </a:solidFill>
              </a:defRPr>
            </a:lvl1pPr>
          </a:lstStyle>
          <a:p>
            <a:endParaRPr lang="de-DE" dirty="0">
              <a:solidFill>
                <a:srgbClr val="004388"/>
              </a:solidFill>
            </a:endParaRP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70545512-8558-47D8-9CC3-0059F13961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7329" y="91622"/>
            <a:ext cx="3149600" cy="495300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de-DE" dirty="0"/>
              <a:t>Hier Untertitel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212444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f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388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07" y="1032104"/>
            <a:ext cx="7425824" cy="4967151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52525" y="1630363"/>
            <a:ext cx="1304925" cy="763587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897719" y="1134539"/>
            <a:ext cx="1304925" cy="763587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733034" y="1630363"/>
            <a:ext cx="1304925" cy="763587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97719" y="5094979"/>
            <a:ext cx="1304925" cy="763587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733034" y="4554919"/>
            <a:ext cx="1304925" cy="763587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152524" y="4554918"/>
            <a:ext cx="1304925" cy="763587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897719" y="4227141"/>
            <a:ext cx="1304925" cy="642813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defRPr sz="1000" baseline="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897718" y="2130090"/>
            <a:ext cx="1304925" cy="642813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defRPr sz="1000" baseline="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877939" y="2562503"/>
            <a:ext cx="1304925" cy="642813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defRPr sz="1000" baseline="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868084" y="3743553"/>
            <a:ext cx="1304925" cy="642813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defRPr sz="1000" baseline="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960060" y="2562502"/>
            <a:ext cx="1304925" cy="642813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defRPr sz="1000" baseline="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950205" y="3743552"/>
            <a:ext cx="1304925" cy="642813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defRPr sz="1000" baseline="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0" name="Rectangle 40"/>
          <p:cNvSpPr txBox="1">
            <a:spLocks noChangeArrowheads="1"/>
          </p:cNvSpPr>
          <p:nvPr userDrawn="1"/>
        </p:nvSpPr>
        <p:spPr bwMode="auto">
          <a:xfrm>
            <a:off x="387350" y="6161631"/>
            <a:ext cx="2565264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Seite </a:t>
            </a:r>
            <a:fld id="{B5447626-1553-4A18-BC71-2D7C38194047}" type="slidenum">
              <a:rPr lang="de-DE" smtClean="0"/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dirty="0"/>
              <a:t> | </a:t>
            </a:r>
            <a:r>
              <a:rPr lang="de-DE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Stiftung Medienpädagogik Bayern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5C337D-16F5-465C-B8F3-38B61592E0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7329" y="91622"/>
            <a:ext cx="3149600" cy="495300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de-DE" dirty="0"/>
              <a:t>Hier Untertitel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388741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388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23483FE0-278D-43CF-A266-16EAE3E38B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7350" y="6161631"/>
            <a:ext cx="2565264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Seite </a:t>
            </a:r>
            <a:fld id="{B5447626-1553-4A18-BC71-2D7C38194047}" type="slidenum">
              <a:rPr lang="de-DE" smtClean="0"/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dirty="0"/>
              <a:t> | </a:t>
            </a:r>
            <a:r>
              <a:rPr lang="de-DE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Stiftung Medienpädagogik Bayern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59E5100-0316-4D8D-BB08-57DB6AFC1D85}"/>
              </a:ext>
            </a:extLst>
          </p:cNvPr>
          <p:cNvSpPr txBox="1"/>
          <p:nvPr userDrawn="1"/>
        </p:nvSpPr>
        <p:spPr>
          <a:xfrm>
            <a:off x="387350" y="5184989"/>
            <a:ext cx="8235915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de-DE" sz="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Copyright: Stiftung Medienpädagogik Bayern </a:t>
            </a:r>
          </a:p>
          <a:p>
            <a:pPr>
              <a:spcAft>
                <a:spcPts val="300"/>
              </a:spcAft>
            </a:pPr>
            <a:r>
              <a:rPr lang="de-DE" sz="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Entwicklung der Materialien gefördert durch die Bayerische Staatskanzlei und das Bayerische Staatsministerium für Unterricht und Kultus.</a:t>
            </a:r>
          </a:p>
          <a:p>
            <a:pPr>
              <a:spcAft>
                <a:spcPts val="300"/>
              </a:spcAft>
            </a:pPr>
            <a:endParaRPr lang="de-DE" sz="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spcAft>
                <a:spcPts val="300"/>
              </a:spcAft>
            </a:pPr>
            <a:r>
              <a:rPr lang="de-DE" sz="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Alle Rechte vorbehalten. 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EA137D90-5C83-40C6-86FE-FAF6A50CF5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7329" y="91622"/>
            <a:ext cx="3149600" cy="495300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de-DE" dirty="0"/>
              <a:t>Hier Untertitel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88356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87739" y="6412980"/>
            <a:ext cx="2133601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de-DE"/>
              <a:t>Seite </a:t>
            </a:r>
            <a:fld id="{B5447626-1553-4A18-BC71-2D7C381940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661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8489"/>
            <a:ext cx="77739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3987" cy="15017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64ECBCC8-F5B4-422A-A08C-1C25814EEBD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95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7349" y="1660525"/>
            <a:ext cx="4130676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0427" y="1660525"/>
            <a:ext cx="4132263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AEBDEFD9-D54B-468A-BC47-A8BC8AB5AA4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77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11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7" cy="3952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661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6615" y="2174876"/>
            <a:ext cx="4041775" cy="3952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15D23CE9-2D9C-4E4B-AFDE-85AE00BC408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11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8EC55B5-962F-4881-9BDD-9EE60289423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662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EEFF5075-79E7-46F6-B89E-C3C3FA0AD7F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08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350" y="1660525"/>
            <a:ext cx="8415338" cy="428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15" tIns="52111" rIns="104215" bIns="521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29" name="Line 34"/>
          <p:cNvSpPr>
            <a:spLocks noChangeShapeType="1"/>
          </p:cNvSpPr>
          <p:nvPr/>
        </p:nvSpPr>
        <p:spPr bwMode="auto">
          <a:xfrm>
            <a:off x="441326" y="6070600"/>
            <a:ext cx="8293100" cy="0"/>
          </a:xfrm>
          <a:prstGeom prst="line">
            <a:avLst/>
          </a:prstGeom>
          <a:noFill/>
          <a:ln w="50800">
            <a:solidFill>
              <a:srgbClr val="0043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Line 39"/>
          <p:cNvSpPr>
            <a:spLocks noChangeShapeType="1"/>
          </p:cNvSpPr>
          <p:nvPr/>
        </p:nvSpPr>
        <p:spPr bwMode="auto">
          <a:xfrm>
            <a:off x="441326" y="931863"/>
            <a:ext cx="8293100" cy="0"/>
          </a:xfrm>
          <a:prstGeom prst="line">
            <a:avLst/>
          </a:prstGeom>
          <a:noFill/>
          <a:ln w="50800">
            <a:solidFill>
              <a:srgbClr val="0043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2" name="Rectangle 42"/>
          <p:cNvSpPr>
            <a:spLocks noChangeArrowheads="1"/>
          </p:cNvSpPr>
          <p:nvPr/>
        </p:nvSpPr>
        <p:spPr bwMode="auto">
          <a:xfrm>
            <a:off x="387350" y="431800"/>
            <a:ext cx="8356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5700" rIns="91395" bIns="45700"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Aft>
                <a:spcPct val="100000"/>
              </a:spcAft>
            </a:pPr>
            <a:endParaRPr lang="de-DE" sz="2000" b="1">
              <a:solidFill>
                <a:schemeClr val="tx2"/>
              </a:solidFill>
            </a:endParaRPr>
          </a:p>
        </p:txBody>
      </p:sp>
      <p:sp>
        <p:nvSpPr>
          <p:cNvPr id="1033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387350" y="323850"/>
            <a:ext cx="8415338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8" name="Rectangle 40"/>
          <p:cNvSpPr txBox="1">
            <a:spLocks noChangeArrowheads="1"/>
          </p:cNvSpPr>
          <p:nvPr userDrawn="1"/>
        </p:nvSpPr>
        <p:spPr bwMode="auto">
          <a:xfrm>
            <a:off x="6643024" y="6161632"/>
            <a:ext cx="2133601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de-DE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www.medienfuehrerschein.bayern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003064" y="298834"/>
            <a:ext cx="1688174" cy="5123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38" r:id="rId3"/>
    <p:sldLayoutId id="2147483737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9" r:id="rId14"/>
  </p:sldLayoutIdLst>
  <p:hf hdr="0" dt="0"/>
  <p:txStyles>
    <p:titleStyle>
      <a:lvl1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2pPr>
      <a:lvl3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3pPr>
      <a:lvl4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4pPr>
      <a:lvl5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5pPr>
      <a:lvl6pPr marL="457189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6pPr>
      <a:lvl7pPr marL="914377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7pPr>
      <a:lvl8pPr marL="1371566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8pPr>
      <a:lvl9pPr marL="1828754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891" indent="-342891" algn="l" defTabSz="915965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180970" indent="-179384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2pPr>
      <a:lvl3pPr marL="360354" indent="-177796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3pPr>
      <a:lvl4pPr marL="541325" indent="-179384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4pPr>
      <a:lvl5pPr marL="717533" indent="-174621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5pPr>
      <a:lvl6pPr marL="1174721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1631910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089098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546287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7350" y="323850"/>
            <a:ext cx="8415338" cy="706438"/>
          </a:xfrm>
        </p:spPr>
        <p:txBody>
          <a:bodyPr/>
          <a:lstStyle/>
          <a:p>
            <a:r>
              <a:rPr lang="de-DE"/>
              <a:t>Online-Kommunikation</a:t>
            </a:r>
            <a:endParaRPr lang="de-DE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3AF72946-4EFB-4D54-A0CD-6E81086C91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C6DB323C-AF5F-417F-BCB9-D334D0F5CF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53FB1476-6050-4576-BE84-70EC24153C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287DB196-5CA8-43B7-B408-F674472568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EEFCDD07-F2DF-4F57-88A2-348777F066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18ED88F1-1D0E-4919-936F-8B35A19A64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B0DAE818-6493-4A08-8249-2CFFAB1258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E9FEC038-06B8-4436-9EB4-AF696AA66B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F44BEC75-3A97-4926-817B-427663CB8C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96A354E1-C784-4178-BB4F-426B5D354A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2" name="Textplatzhalter 41">
            <a:extLst>
              <a:ext uri="{FF2B5EF4-FFF2-40B4-BE49-F238E27FC236}">
                <a16:creationId xmlns:a16="http://schemas.microsoft.com/office/drawing/2014/main" id="{B93BE35B-7776-4560-9050-059214EF34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3" name="Textplatzhalter 42">
            <a:extLst>
              <a:ext uri="{FF2B5EF4-FFF2-40B4-BE49-F238E27FC236}">
                <a16:creationId xmlns:a16="http://schemas.microsoft.com/office/drawing/2014/main" id="{0A4DE768-9EDF-4C27-A88F-AFA72A13E5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4" name="Textplatzhalter 43">
            <a:extLst>
              <a:ext uri="{FF2B5EF4-FFF2-40B4-BE49-F238E27FC236}">
                <a16:creationId xmlns:a16="http://schemas.microsoft.com/office/drawing/2014/main" id="{3173F9EB-2DF8-4056-9AA3-9846DA3888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Grenzenlose Kommunikation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680" y="3114759"/>
            <a:ext cx="2115234" cy="75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7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7926" y="323851"/>
            <a:ext cx="8415338" cy="706438"/>
          </a:xfrm>
        </p:spPr>
        <p:txBody>
          <a:bodyPr/>
          <a:lstStyle/>
          <a:p>
            <a:r>
              <a:rPr lang="de-DE" altLang="de-DE" dirty="0"/>
              <a:t>Regeln</a:t>
            </a:r>
            <a:endParaRPr lang="de-DE" dirty="0"/>
          </a:p>
        </p:txBody>
      </p:sp>
      <p:sp>
        <p:nvSpPr>
          <p:cNvPr id="39" name="Textplatzhalter 7">
            <a:extLst>
              <a:ext uri="{FF2B5EF4-FFF2-40B4-BE49-F238E27FC236}">
                <a16:creationId xmlns:a16="http://schemas.microsoft.com/office/drawing/2014/main" id="{D0F3531A-A314-432A-8EC0-13228E77C84D}"/>
              </a:ext>
            </a:extLst>
          </p:cNvPr>
          <p:cNvSpPr txBox="1">
            <a:spLocks/>
          </p:cNvSpPr>
          <p:nvPr/>
        </p:nvSpPr>
        <p:spPr bwMode="auto">
          <a:xfrm>
            <a:off x="2682584" y="1345324"/>
            <a:ext cx="1440160" cy="82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15" tIns="52111" rIns="104215" bIns="52111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defTabSz="9159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377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566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754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5943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131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320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509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/>
              <a:t>Text eingeben</a:t>
            </a:r>
          </a:p>
        </p:txBody>
      </p:sp>
      <p:sp>
        <p:nvSpPr>
          <p:cNvPr id="41" name="Textplatzhalter 7">
            <a:extLst>
              <a:ext uri="{FF2B5EF4-FFF2-40B4-BE49-F238E27FC236}">
                <a16:creationId xmlns:a16="http://schemas.microsoft.com/office/drawing/2014/main" id="{F965706C-C2B8-40E2-BAB2-9F2455E869A1}"/>
              </a:ext>
            </a:extLst>
          </p:cNvPr>
          <p:cNvSpPr txBox="1">
            <a:spLocks/>
          </p:cNvSpPr>
          <p:nvPr/>
        </p:nvSpPr>
        <p:spPr bwMode="auto">
          <a:xfrm>
            <a:off x="2952614" y="2072087"/>
            <a:ext cx="1584901" cy="90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15" tIns="52111" rIns="104215" bIns="52111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defTabSz="9159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377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566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754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5943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131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320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509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/>
              <a:t>Text eingeben</a:t>
            </a:r>
          </a:p>
        </p:txBody>
      </p:sp>
      <p:sp>
        <p:nvSpPr>
          <p:cNvPr id="43" name="Textplatzhalter 7">
            <a:extLst>
              <a:ext uri="{FF2B5EF4-FFF2-40B4-BE49-F238E27FC236}">
                <a16:creationId xmlns:a16="http://schemas.microsoft.com/office/drawing/2014/main" id="{21C90E17-46BE-4E7E-8131-D2F0784E4375}"/>
              </a:ext>
            </a:extLst>
          </p:cNvPr>
          <p:cNvSpPr txBox="1">
            <a:spLocks/>
          </p:cNvSpPr>
          <p:nvPr/>
        </p:nvSpPr>
        <p:spPr bwMode="auto">
          <a:xfrm>
            <a:off x="1800123" y="2453326"/>
            <a:ext cx="1736806" cy="97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15" tIns="52111" rIns="104215" bIns="52111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defTabSz="9159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377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566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754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5943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131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320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509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/>
              <a:t>Text eingeben</a:t>
            </a:r>
          </a:p>
        </p:txBody>
      </p:sp>
      <p:sp>
        <p:nvSpPr>
          <p:cNvPr id="45" name="Textplatzhalter 7">
            <a:extLst>
              <a:ext uri="{FF2B5EF4-FFF2-40B4-BE49-F238E27FC236}">
                <a16:creationId xmlns:a16="http://schemas.microsoft.com/office/drawing/2014/main" id="{5C2F4333-9C2F-4CCC-A642-A7EE4E036C0B}"/>
              </a:ext>
            </a:extLst>
          </p:cNvPr>
          <p:cNvSpPr txBox="1">
            <a:spLocks/>
          </p:cNvSpPr>
          <p:nvPr/>
        </p:nvSpPr>
        <p:spPr bwMode="auto">
          <a:xfrm>
            <a:off x="571655" y="2394679"/>
            <a:ext cx="1291111" cy="85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15" tIns="52111" rIns="104215" bIns="52111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defTabSz="9159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377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566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754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5943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131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320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509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/>
              <a:t>Text eingeben</a:t>
            </a:r>
          </a:p>
        </p:txBody>
      </p:sp>
      <p:sp>
        <p:nvSpPr>
          <p:cNvPr id="47" name="Textplatzhalter 7">
            <a:extLst>
              <a:ext uri="{FF2B5EF4-FFF2-40B4-BE49-F238E27FC236}">
                <a16:creationId xmlns:a16="http://schemas.microsoft.com/office/drawing/2014/main" id="{FB7FE00C-2284-4469-B546-EFD5D1A23502}"/>
              </a:ext>
            </a:extLst>
          </p:cNvPr>
          <p:cNvSpPr txBox="1">
            <a:spLocks/>
          </p:cNvSpPr>
          <p:nvPr/>
        </p:nvSpPr>
        <p:spPr bwMode="auto">
          <a:xfrm>
            <a:off x="6147969" y="2474991"/>
            <a:ext cx="1485165" cy="90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15" tIns="52111" rIns="104215" bIns="52111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defTabSz="9159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377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566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754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5943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131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320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509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/>
              <a:t>Text eingeben</a:t>
            </a:r>
          </a:p>
        </p:txBody>
      </p:sp>
      <p:sp>
        <p:nvSpPr>
          <p:cNvPr id="49" name="Textplatzhalter 7">
            <a:extLst>
              <a:ext uri="{FF2B5EF4-FFF2-40B4-BE49-F238E27FC236}">
                <a16:creationId xmlns:a16="http://schemas.microsoft.com/office/drawing/2014/main" id="{CB4E45E5-7778-4840-B334-F2D5D9DBE422}"/>
              </a:ext>
            </a:extLst>
          </p:cNvPr>
          <p:cNvSpPr txBox="1">
            <a:spLocks/>
          </p:cNvSpPr>
          <p:nvPr/>
        </p:nvSpPr>
        <p:spPr bwMode="auto">
          <a:xfrm>
            <a:off x="5118506" y="1314326"/>
            <a:ext cx="1366757" cy="80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15" tIns="52111" rIns="104215" bIns="52111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defTabSz="9159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377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566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754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5943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131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320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509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/>
              <a:t>Text eingeben</a:t>
            </a:r>
          </a:p>
        </p:txBody>
      </p:sp>
      <p:sp>
        <p:nvSpPr>
          <p:cNvPr id="51" name="Textplatzhalter 7">
            <a:extLst>
              <a:ext uri="{FF2B5EF4-FFF2-40B4-BE49-F238E27FC236}">
                <a16:creationId xmlns:a16="http://schemas.microsoft.com/office/drawing/2014/main" id="{7494DC47-6EE8-4042-AE84-E5403CA8D2D4}"/>
              </a:ext>
            </a:extLst>
          </p:cNvPr>
          <p:cNvSpPr txBox="1">
            <a:spLocks/>
          </p:cNvSpPr>
          <p:nvPr/>
        </p:nvSpPr>
        <p:spPr bwMode="auto">
          <a:xfrm>
            <a:off x="5472873" y="2229858"/>
            <a:ext cx="1080120" cy="5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15" tIns="52111" rIns="104215" bIns="52111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defTabSz="9159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377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566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754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5943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131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320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509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/>
              <a:t>Text eingeben</a:t>
            </a:r>
          </a:p>
        </p:txBody>
      </p:sp>
      <p:sp>
        <p:nvSpPr>
          <p:cNvPr id="53" name="Textplatzhalter 7">
            <a:extLst>
              <a:ext uri="{FF2B5EF4-FFF2-40B4-BE49-F238E27FC236}">
                <a16:creationId xmlns:a16="http://schemas.microsoft.com/office/drawing/2014/main" id="{2B3AB191-373D-45C2-A25B-21446034E51B}"/>
              </a:ext>
            </a:extLst>
          </p:cNvPr>
          <p:cNvSpPr txBox="1">
            <a:spLocks/>
          </p:cNvSpPr>
          <p:nvPr/>
        </p:nvSpPr>
        <p:spPr bwMode="auto">
          <a:xfrm>
            <a:off x="7488351" y="2453326"/>
            <a:ext cx="1184553" cy="796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15" tIns="52111" rIns="104215" bIns="52111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defTabSz="9159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377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566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754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5943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131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320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509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/>
              <a:t>Text eingeben</a:t>
            </a:r>
          </a:p>
        </p:txBody>
      </p:sp>
      <p:sp>
        <p:nvSpPr>
          <p:cNvPr id="57" name="Textplatzhalter 7">
            <a:extLst>
              <a:ext uri="{FF2B5EF4-FFF2-40B4-BE49-F238E27FC236}">
                <a16:creationId xmlns:a16="http://schemas.microsoft.com/office/drawing/2014/main" id="{8E76D8E2-9BA8-4018-A571-8B47473C911D}"/>
              </a:ext>
            </a:extLst>
          </p:cNvPr>
          <p:cNvSpPr txBox="1">
            <a:spLocks/>
          </p:cNvSpPr>
          <p:nvPr/>
        </p:nvSpPr>
        <p:spPr bwMode="auto">
          <a:xfrm>
            <a:off x="7138080" y="3742652"/>
            <a:ext cx="1563788" cy="90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15" tIns="52111" rIns="104215" bIns="52111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defTabSz="9159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377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566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754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5943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131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320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509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/>
              <a:t>Text eingeben</a:t>
            </a:r>
          </a:p>
        </p:txBody>
      </p:sp>
      <p:sp>
        <p:nvSpPr>
          <p:cNvPr id="59" name="Textplatzhalter 7">
            <a:extLst>
              <a:ext uri="{FF2B5EF4-FFF2-40B4-BE49-F238E27FC236}">
                <a16:creationId xmlns:a16="http://schemas.microsoft.com/office/drawing/2014/main" id="{450A2AFE-A81D-4CA0-B0BE-B15325C2EA20}"/>
              </a:ext>
            </a:extLst>
          </p:cNvPr>
          <p:cNvSpPr txBox="1">
            <a:spLocks/>
          </p:cNvSpPr>
          <p:nvPr/>
        </p:nvSpPr>
        <p:spPr bwMode="auto">
          <a:xfrm>
            <a:off x="6057960" y="3870146"/>
            <a:ext cx="1170130" cy="71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15" tIns="52111" rIns="104215" bIns="52111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defTabSz="9159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377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566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754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5943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131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320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509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/>
              <a:t>Text eingeben</a:t>
            </a:r>
          </a:p>
        </p:txBody>
      </p:sp>
      <p:sp>
        <p:nvSpPr>
          <p:cNvPr id="61" name="Textplatzhalter 7">
            <a:extLst>
              <a:ext uri="{FF2B5EF4-FFF2-40B4-BE49-F238E27FC236}">
                <a16:creationId xmlns:a16="http://schemas.microsoft.com/office/drawing/2014/main" id="{8D60711A-DD22-4D9A-9270-A214CE2816AF}"/>
              </a:ext>
            </a:extLst>
          </p:cNvPr>
          <p:cNvSpPr txBox="1">
            <a:spLocks/>
          </p:cNvSpPr>
          <p:nvPr/>
        </p:nvSpPr>
        <p:spPr bwMode="auto">
          <a:xfrm>
            <a:off x="4874020" y="4239884"/>
            <a:ext cx="1736806" cy="101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15" tIns="52111" rIns="104215" bIns="52111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defTabSz="9159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377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566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754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5943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131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320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509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/>
              <a:t>Text eingeben</a:t>
            </a:r>
          </a:p>
        </p:txBody>
      </p:sp>
      <p:sp>
        <p:nvSpPr>
          <p:cNvPr id="63" name="Textplatzhalter 7">
            <a:extLst>
              <a:ext uri="{FF2B5EF4-FFF2-40B4-BE49-F238E27FC236}">
                <a16:creationId xmlns:a16="http://schemas.microsoft.com/office/drawing/2014/main" id="{A2F61C42-B897-423D-AA62-163A9E81AC80}"/>
              </a:ext>
            </a:extLst>
          </p:cNvPr>
          <p:cNvSpPr txBox="1">
            <a:spLocks/>
          </p:cNvSpPr>
          <p:nvPr/>
        </p:nvSpPr>
        <p:spPr bwMode="auto">
          <a:xfrm>
            <a:off x="4977839" y="5081265"/>
            <a:ext cx="1398781" cy="77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15" tIns="52111" rIns="104215" bIns="52111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defTabSz="9159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377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566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754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5943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131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320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509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/>
              <a:t>Text eingeben</a:t>
            </a:r>
          </a:p>
        </p:txBody>
      </p:sp>
      <p:sp>
        <p:nvSpPr>
          <p:cNvPr id="65" name="Textplatzhalter 7">
            <a:extLst>
              <a:ext uri="{FF2B5EF4-FFF2-40B4-BE49-F238E27FC236}">
                <a16:creationId xmlns:a16="http://schemas.microsoft.com/office/drawing/2014/main" id="{C0D2AA5C-C944-4180-94D1-1D38B43EF905}"/>
              </a:ext>
            </a:extLst>
          </p:cNvPr>
          <p:cNvSpPr txBox="1">
            <a:spLocks/>
          </p:cNvSpPr>
          <p:nvPr/>
        </p:nvSpPr>
        <p:spPr bwMode="auto">
          <a:xfrm>
            <a:off x="2636828" y="5193128"/>
            <a:ext cx="1260891" cy="66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15" tIns="52111" rIns="104215" bIns="52111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defTabSz="9159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377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566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754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5943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131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320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509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/>
              <a:t>Text eingeben</a:t>
            </a:r>
          </a:p>
        </p:txBody>
      </p:sp>
      <p:sp>
        <p:nvSpPr>
          <p:cNvPr id="69" name="Textplatzhalter 7">
            <a:extLst>
              <a:ext uri="{FF2B5EF4-FFF2-40B4-BE49-F238E27FC236}">
                <a16:creationId xmlns:a16="http://schemas.microsoft.com/office/drawing/2014/main" id="{10570AB2-6DDA-4B9E-A72E-1E1826B25837}"/>
              </a:ext>
            </a:extLst>
          </p:cNvPr>
          <p:cNvSpPr txBox="1">
            <a:spLocks/>
          </p:cNvSpPr>
          <p:nvPr/>
        </p:nvSpPr>
        <p:spPr bwMode="auto">
          <a:xfrm>
            <a:off x="1681611" y="3592032"/>
            <a:ext cx="1736806" cy="101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15" tIns="52111" rIns="104215" bIns="52111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defTabSz="9159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377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566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754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5943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131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320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509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/>
              <a:t>Text eingeben</a:t>
            </a:r>
          </a:p>
        </p:txBody>
      </p:sp>
      <p:sp>
        <p:nvSpPr>
          <p:cNvPr id="71" name="Textplatzhalter 7">
            <a:extLst>
              <a:ext uri="{FF2B5EF4-FFF2-40B4-BE49-F238E27FC236}">
                <a16:creationId xmlns:a16="http://schemas.microsoft.com/office/drawing/2014/main" id="{61018C3E-9F93-4C42-AD59-30145E8069A2}"/>
              </a:ext>
            </a:extLst>
          </p:cNvPr>
          <p:cNvSpPr txBox="1">
            <a:spLocks/>
          </p:cNvSpPr>
          <p:nvPr/>
        </p:nvSpPr>
        <p:spPr bwMode="auto">
          <a:xfrm>
            <a:off x="612354" y="3465177"/>
            <a:ext cx="1305144" cy="77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15" tIns="52111" rIns="104215" bIns="52111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defTabSz="9159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377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566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754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5943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131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320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509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/>
              <a:t>Text eingeben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5BA552A-0E57-444F-A5D2-5F04B35050D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Grenzenlose Kommunikation</a:t>
            </a:r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CA79D2E7-8C43-4B2F-B07E-0FE3E08C30DF}"/>
              </a:ext>
            </a:extLst>
          </p:cNvPr>
          <p:cNvSpPr txBox="1">
            <a:spLocks/>
          </p:cNvSpPr>
          <p:nvPr/>
        </p:nvSpPr>
        <p:spPr bwMode="auto">
          <a:xfrm>
            <a:off x="2813545" y="4306555"/>
            <a:ext cx="1305145" cy="83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15" tIns="52111" rIns="104215" bIns="52111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defTabSz="9159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377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566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754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5943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131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320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509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/>
              <a:t>Text eingeben</a:t>
            </a:r>
          </a:p>
        </p:txBody>
      </p:sp>
    </p:spTree>
    <p:extLst>
      <p:ext uri="{BB962C8B-B14F-4D97-AF65-F5344CB8AC3E}">
        <p14:creationId xmlns:p14="http://schemas.microsoft.com/office/powerpoint/2010/main" val="2649397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7350" y="323850"/>
            <a:ext cx="8415338" cy="706438"/>
          </a:xfrm>
        </p:spPr>
        <p:txBody>
          <a:bodyPr/>
          <a:lstStyle/>
          <a:p>
            <a:r>
              <a:rPr lang="de-DE" dirty="0"/>
              <a:t>Online-Kommunikation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5DC575B-E193-42AD-BE0C-06304E50DF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Grenzenlose Kommunikation</a:t>
            </a:r>
          </a:p>
        </p:txBody>
      </p:sp>
    </p:spTree>
    <p:extLst>
      <p:ext uri="{BB962C8B-B14F-4D97-AF65-F5344CB8AC3E}">
        <p14:creationId xmlns:p14="http://schemas.microsoft.com/office/powerpoint/2010/main" val="3048920938"/>
      </p:ext>
    </p:extLst>
  </p:cSld>
  <p:clrMapOvr>
    <a:masterClrMapping/>
  </p:clrMapOvr>
</p:sld>
</file>

<file path=ppt/theme/theme1.xml><?xml version="1.0" encoding="utf-8"?>
<a:theme xmlns:a="http://schemas.openxmlformats.org/drawingml/2006/main" name="SCHUFA_Praesentationsvorlage">
  <a:themeElements>
    <a:clrScheme name="SCHUFA_Praesentationsvorlage 2">
      <a:dk1>
        <a:srgbClr val="1A1A1A"/>
      </a:dk1>
      <a:lt1>
        <a:srgbClr val="FFFFFF"/>
      </a:lt1>
      <a:dk2>
        <a:srgbClr val="1A1A1A"/>
      </a:dk2>
      <a:lt2>
        <a:srgbClr val="D7D8D9"/>
      </a:lt2>
      <a:accent1>
        <a:srgbClr val="CBD7D6"/>
      </a:accent1>
      <a:accent2>
        <a:srgbClr val="ACBCB8"/>
      </a:accent2>
      <a:accent3>
        <a:srgbClr val="FFFFFF"/>
      </a:accent3>
      <a:accent4>
        <a:srgbClr val="141414"/>
      </a:accent4>
      <a:accent5>
        <a:srgbClr val="E2E8E8"/>
      </a:accent5>
      <a:accent6>
        <a:srgbClr val="9BAAA6"/>
      </a:accent6>
      <a:hlink>
        <a:srgbClr val="96A8A2"/>
      </a:hlink>
      <a:folHlink>
        <a:srgbClr val="5A6A6A"/>
      </a:folHlink>
    </a:clrScheme>
    <a:fontScheme name="SCHUFA_Praesentations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CHUFA_Praesentationsvorlage 1">
        <a:dk1>
          <a:srgbClr val="1A1A1A"/>
        </a:dk1>
        <a:lt1>
          <a:srgbClr val="FFFFFF"/>
        </a:lt1>
        <a:dk2>
          <a:srgbClr val="1A1A1A"/>
        </a:dk2>
        <a:lt2>
          <a:srgbClr val="D7D8D9"/>
        </a:lt2>
        <a:accent1>
          <a:srgbClr val="F9C133"/>
        </a:accent1>
        <a:accent2>
          <a:srgbClr val="F7B100"/>
        </a:accent2>
        <a:accent3>
          <a:srgbClr val="FFFFFF"/>
        </a:accent3>
        <a:accent4>
          <a:srgbClr val="141414"/>
        </a:accent4>
        <a:accent5>
          <a:srgbClr val="FBDDAD"/>
        </a:accent5>
        <a:accent6>
          <a:srgbClr val="E0A000"/>
        </a:accent6>
        <a:hlink>
          <a:srgbClr val="F29B5A"/>
        </a:hlink>
        <a:folHlink>
          <a:srgbClr val="FF6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UFA_Praesentationsvorlage 2">
        <a:dk1>
          <a:srgbClr val="1A1A1A"/>
        </a:dk1>
        <a:lt1>
          <a:srgbClr val="FFFFFF"/>
        </a:lt1>
        <a:dk2>
          <a:srgbClr val="1A1A1A"/>
        </a:dk2>
        <a:lt2>
          <a:srgbClr val="D7D8D9"/>
        </a:lt2>
        <a:accent1>
          <a:srgbClr val="CBD7D6"/>
        </a:accent1>
        <a:accent2>
          <a:srgbClr val="ACBCB8"/>
        </a:accent2>
        <a:accent3>
          <a:srgbClr val="FFFFFF"/>
        </a:accent3>
        <a:accent4>
          <a:srgbClr val="141414"/>
        </a:accent4>
        <a:accent5>
          <a:srgbClr val="E2E8E8"/>
        </a:accent5>
        <a:accent6>
          <a:srgbClr val="9BAAA6"/>
        </a:accent6>
        <a:hlink>
          <a:srgbClr val="96A8A2"/>
        </a:hlink>
        <a:folHlink>
          <a:srgbClr val="5A6A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</Words>
  <Application>Microsoft Office PowerPoint</Application>
  <PresentationFormat>Benutzerdefiniert</PresentationFormat>
  <Paragraphs>23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Times</vt:lpstr>
      <vt:lpstr>Wingdings</vt:lpstr>
      <vt:lpstr>SCHUFA_Praesentationsvorlage</vt:lpstr>
      <vt:lpstr>Online-Kommunikation</vt:lpstr>
      <vt:lpstr>Regeln</vt:lpstr>
      <vt:lpstr>Online-Kommunikation</vt:lpstr>
    </vt:vector>
  </TitlesOfParts>
  <Manager>mg</Manager>
  <Company>Helliwood media &amp; education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>SCHUFA Masterlayout</dc:subject>
  <dc:creator>Helliwood media &amp; education</dc:creator>
  <cp:lastModifiedBy>Hofmann Amelie</cp:lastModifiedBy>
  <cp:revision>379</cp:revision>
  <cp:lastPrinted>2013-07-01T08:57:45Z</cp:lastPrinted>
  <dcterms:created xsi:type="dcterms:W3CDTF">2008-07-07T09:25:06Z</dcterms:created>
  <dcterms:modified xsi:type="dcterms:W3CDTF">2021-12-02T17:23:29Z</dcterms:modified>
</cp:coreProperties>
</file>