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7"/>
  </p:notesMasterIdLst>
  <p:handoutMasterIdLst>
    <p:handoutMasterId r:id="rId8"/>
  </p:handoutMasterIdLst>
  <p:sldIdLst>
    <p:sldId id="460" r:id="rId2"/>
    <p:sldId id="457" r:id="rId3"/>
    <p:sldId id="458" r:id="rId4"/>
    <p:sldId id="459" r:id="rId5"/>
    <p:sldId id="271" r:id="rId6"/>
  </p:sldIdLst>
  <p:sldSz cx="9144000" cy="6858000" type="screen4x3"/>
  <p:notesSz cx="6797675" cy="9926638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636">
          <p15:clr>
            <a:srgbClr val="A4A3A4"/>
          </p15:clr>
        </p15:guide>
        <p15:guide id="3" orient="horz" pos="410">
          <p15:clr>
            <a:srgbClr val="A4A3A4"/>
          </p15:clr>
        </p15:guide>
        <p15:guide id="4" orient="horz" pos="314">
          <p15:clr>
            <a:srgbClr val="A4A3A4"/>
          </p15:clr>
        </p15:guide>
        <p15:guide id="5" orient="horz" pos="2874">
          <p15:clr>
            <a:srgbClr val="A4A3A4"/>
          </p15:clr>
        </p15:guide>
        <p15:guide id="6" orient="horz" pos="188">
          <p15:clr>
            <a:srgbClr val="A4A3A4"/>
          </p15:clr>
        </p15:guide>
        <p15:guide id="7" pos="2880">
          <p15:clr>
            <a:srgbClr val="A4A3A4"/>
          </p15:clr>
        </p15:guide>
        <p15:guide id="8" pos="340">
          <p15:clr>
            <a:srgbClr val="A4A3A4"/>
          </p15:clr>
        </p15:guide>
        <p15:guide id="9" pos="54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lanie Pfeifer" initials="MP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3F7A"/>
    <a:srgbClr val="7FC31C"/>
    <a:srgbClr val="008AA3"/>
    <a:srgbClr val="7FC3A3"/>
    <a:srgbClr val="E5E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56" autoAdjust="0"/>
    <p:restoredTop sz="89434" autoAdjust="0"/>
  </p:normalViewPr>
  <p:slideViewPr>
    <p:cSldViewPr>
      <p:cViewPr varScale="1">
        <p:scale>
          <a:sx n="116" d="100"/>
          <a:sy n="116" d="100"/>
        </p:scale>
        <p:origin x="684" y="108"/>
      </p:cViewPr>
      <p:guideLst>
        <p:guide orient="horz" pos="2160"/>
        <p:guide orient="horz" pos="636"/>
        <p:guide orient="horz" pos="410"/>
        <p:guide orient="horz" pos="314"/>
        <p:guide orient="horz" pos="2874"/>
        <p:guide orient="horz" pos="188"/>
        <p:guide pos="2880"/>
        <p:guide pos="340"/>
        <p:guide pos="54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415D535-91BB-48A9-9CD0-D7D62E12E4EA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2372E62-0925-40DA-8502-92A6F0E9255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947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AC9B7D-6ED1-41C4-80F7-C890EA01F25C}" type="datetimeFigureOut">
              <a:rPr lang="de-DE"/>
              <a:pPr>
                <a:defRPr/>
              </a:pPr>
              <a:t>15.10.2018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E60F06-5868-4A5E-994E-A1929FA8DF68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6724698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 userDrawn="1"/>
        </p:nvSpPr>
        <p:spPr bwMode="auto">
          <a:xfrm>
            <a:off x="0" y="2"/>
            <a:ext cx="9144000" cy="6173669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29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Rechteck 2"/>
          <p:cNvSpPr/>
          <p:nvPr userDrawn="1"/>
        </p:nvSpPr>
        <p:spPr bwMode="auto">
          <a:xfrm>
            <a:off x="0" y="5666065"/>
            <a:ext cx="9144000" cy="86756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19" tIns="45709" rIns="91419" bIns="45709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295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38692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444423" y="5948696"/>
            <a:ext cx="6306043" cy="619181"/>
          </a:xfrm>
        </p:spPr>
        <p:txBody>
          <a:bodyPr lIns="0" tIns="0" rIns="0" bIns="0" anchor="t"/>
          <a:lstStyle>
            <a:lvl1pPr>
              <a:lnSpc>
                <a:spcPts val="3199"/>
              </a:lnSpc>
              <a:defRPr sz="2799"/>
            </a:lvl1pPr>
          </a:lstStyle>
          <a:p>
            <a:pPr lvl="0"/>
            <a:r>
              <a:rPr lang="de-DE" noProof="0" dirty="0"/>
              <a:t>Mastertitelformat bearbeiten</a:t>
            </a:r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136840" y="5858708"/>
            <a:ext cx="1687881" cy="51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271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EFF5075-79E7-46F6-B89E-C3C3FA0AD7F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7452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py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2" name="Textfeld 1"/>
          <p:cNvSpPr txBox="1"/>
          <p:nvPr userDrawn="1"/>
        </p:nvSpPr>
        <p:spPr>
          <a:xfrm>
            <a:off x="387283" y="5273778"/>
            <a:ext cx="8234485" cy="700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Copyright: Stiftung Medienpädagogik Bayern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Gefördert durch die Bayerische Staatskanzlei und das Bayerische Staatsministerium für Wirtschaft und Medien, Energie und Technologie.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Alle Rechte vorbehalten.</a:t>
            </a:r>
          </a:p>
          <a:p>
            <a:pPr>
              <a:spcAft>
                <a:spcPts val="300"/>
              </a:spcAft>
            </a:pPr>
            <a:r>
              <a:rPr lang="de-DE" sz="800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Die in der Präsentation vorhandenen Bilder sind urheberrechtlich geschützt und dürfen nicht von dieser getrennt verwendet werden.</a:t>
            </a:r>
          </a:p>
        </p:txBody>
      </p:sp>
    </p:spTree>
    <p:extLst>
      <p:ext uri="{BB962C8B-B14F-4D97-AF65-F5344CB8AC3E}">
        <p14:creationId xmlns:p14="http://schemas.microsoft.com/office/powerpoint/2010/main" val="36003945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2" y="272987"/>
            <a:ext cx="3007791" cy="116178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4431" y="272988"/>
            <a:ext cx="5112449" cy="585334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122" y="1434769"/>
            <a:ext cx="3007791" cy="4691564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CA0AE7-A23D-4992-99B4-0B732257B8FC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04184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1977" y="4801077"/>
            <a:ext cx="5487033" cy="56660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1977" y="612633"/>
            <a:ext cx="5487033" cy="4115435"/>
          </a:xfrm>
        </p:spPr>
        <p:txBody>
          <a:bodyPr/>
          <a:lstStyle>
            <a:lvl1pPr marL="0" indent="0">
              <a:buNone/>
              <a:defRPr sz="3199"/>
            </a:lvl1pPr>
            <a:lvl2pPr marL="457098" indent="0">
              <a:buNone/>
              <a:defRPr sz="2799"/>
            </a:lvl2pPr>
            <a:lvl3pPr marL="914194" indent="0">
              <a:buNone/>
              <a:defRPr sz="2400"/>
            </a:lvl3pPr>
            <a:lvl4pPr marL="1371292" indent="0">
              <a:buNone/>
              <a:defRPr sz="2000"/>
            </a:lvl4pPr>
            <a:lvl5pPr marL="1828388" indent="0">
              <a:buNone/>
              <a:defRPr sz="2000"/>
            </a:lvl5pPr>
            <a:lvl6pPr marL="2285486" indent="0">
              <a:buNone/>
              <a:defRPr sz="2000"/>
            </a:lvl6pPr>
            <a:lvl7pPr marL="2742582" indent="0">
              <a:buNone/>
              <a:defRPr sz="2000"/>
            </a:lvl7pPr>
            <a:lvl8pPr marL="3199680" indent="0">
              <a:buNone/>
              <a:defRPr sz="2000"/>
            </a:lvl8pPr>
            <a:lvl9pPr marL="3656777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1977" y="5367683"/>
            <a:ext cx="5487033" cy="804677"/>
          </a:xfrm>
        </p:spPr>
        <p:txBody>
          <a:bodyPr/>
          <a:lstStyle>
            <a:lvl1pPr marL="0" indent="0">
              <a:buNone/>
              <a:defRPr sz="1400"/>
            </a:lvl1pPr>
            <a:lvl2pPr marL="457098" indent="0">
              <a:buNone/>
              <a:defRPr sz="1200"/>
            </a:lvl2pPr>
            <a:lvl3pPr marL="914194" indent="0">
              <a:buNone/>
              <a:defRPr sz="1000"/>
            </a:lvl3pPr>
            <a:lvl4pPr marL="1371292" indent="0">
              <a:buNone/>
              <a:defRPr sz="900"/>
            </a:lvl4pPr>
            <a:lvl5pPr marL="1828388" indent="0">
              <a:buNone/>
              <a:defRPr sz="900"/>
            </a:lvl5pPr>
            <a:lvl6pPr marL="2285486" indent="0">
              <a:buNone/>
              <a:defRPr sz="900"/>
            </a:lvl6pPr>
            <a:lvl7pPr marL="2742582" indent="0">
              <a:buNone/>
              <a:defRPr sz="900"/>
            </a:lvl7pPr>
            <a:lvl8pPr marL="3199680" indent="0">
              <a:buNone/>
              <a:defRPr sz="900"/>
            </a:lvl8pPr>
            <a:lvl9pPr marL="3656777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C9C7C83-9C1F-4361-85FF-74434A82D97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8265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B59AAB-1B9B-4A0D-9BEF-93BA71F0F425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640216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98087" y="323776"/>
            <a:ext cx="2103073" cy="562479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87284" y="323776"/>
            <a:ext cx="6158429" cy="562479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C548495B-27F7-48B1-9BA9-FA5415843C3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464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B3241-0B3F-4990-9424-361185E198ED}" type="datetimeFigureOut">
              <a:rPr lang="de-DE" smtClean="0"/>
              <a:t>15.10.2018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24201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1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C3AEFF-E440-4CBE-8C62-06E05C6CF1A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1325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\\taurus\home$\bildarchiv\BLM_Medienführerschein\Elemente_PPT\overhead_ProKontra.png">
            <a:extLst>
              <a:ext uri="{FF2B5EF4-FFF2-40B4-BE49-F238E27FC236}">
                <a16:creationId xmlns:a16="http://schemas.microsoft.com/office/drawing/2014/main" id="{4B48FF21-1C00-4E66-ADA5-EEB85E25325A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338"/>
          <a:stretch/>
        </p:blipFill>
        <p:spPr bwMode="auto">
          <a:xfrm>
            <a:off x="1187624" y="1015747"/>
            <a:ext cx="6912768" cy="5031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Alles nur ein Spiel?</a:t>
            </a:r>
          </a:p>
        </p:txBody>
      </p:sp>
      <p:sp>
        <p:nvSpPr>
          <p:cNvPr id="7" name="Textplatzhalter 4">
            <a:extLst>
              <a:ext uri="{FF2B5EF4-FFF2-40B4-BE49-F238E27FC236}">
                <a16:creationId xmlns:a16="http://schemas.microsoft.com/office/drawing/2014/main" id="{9C811A8C-B616-4BD7-B532-2127BA333ED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524000" y="1422847"/>
            <a:ext cx="2284413" cy="1150937"/>
          </a:xfrm>
        </p:spPr>
        <p:txBody>
          <a:bodyPr/>
          <a:lstStyle>
            <a:lvl1pPr marL="0" indent="0">
              <a:buNone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8" name="Textplatzhalter 4">
            <a:extLst>
              <a:ext uri="{FF2B5EF4-FFF2-40B4-BE49-F238E27FC236}">
                <a16:creationId xmlns:a16="http://schemas.microsoft.com/office/drawing/2014/main" id="{D848D553-4BB2-4211-82A5-8C02339BF425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388471" y="1412776"/>
            <a:ext cx="2284413" cy="1150937"/>
          </a:xfrm>
        </p:spPr>
        <p:txBody>
          <a:bodyPr/>
          <a:lstStyle>
            <a:lvl1pPr marL="0" indent="0">
              <a:buNone/>
              <a:defRPr sz="2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9" name="Textplatzhalter 4">
            <a:extLst>
              <a:ext uri="{FF2B5EF4-FFF2-40B4-BE49-F238E27FC236}">
                <a16:creationId xmlns:a16="http://schemas.microsoft.com/office/drawing/2014/main" id="{84C09CAE-A6C0-4CC0-95A0-B191C1EEE29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362075" y="3446510"/>
            <a:ext cx="2533650" cy="763510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0" name="Textplatzhalter 4">
            <a:extLst>
              <a:ext uri="{FF2B5EF4-FFF2-40B4-BE49-F238E27FC236}">
                <a16:creationId xmlns:a16="http://schemas.microsoft.com/office/drawing/2014/main" id="{3A1A1042-127D-4C39-832C-3688B624873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220072" y="3492623"/>
            <a:ext cx="2533650" cy="763510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1" name="Textplatzhalter 4">
            <a:extLst>
              <a:ext uri="{FF2B5EF4-FFF2-40B4-BE49-F238E27FC236}">
                <a16:creationId xmlns:a16="http://schemas.microsoft.com/office/drawing/2014/main" id="{0D2A5E71-85F9-4FFE-B471-1EC66148E558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69740" y="4813121"/>
            <a:ext cx="2533650" cy="763510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42F7BAFB-B083-4A92-96D5-F3E35C9E30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227737" y="4859234"/>
            <a:ext cx="2533650" cy="763510"/>
          </a:xfrm>
        </p:spPr>
        <p:txBody>
          <a:bodyPr/>
          <a:lstStyle>
            <a:lvl1pPr marL="0" indent="0">
              <a:buNone/>
              <a:defRPr sz="14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7E771A34-68EC-43CC-890D-665C84D3D452}"/>
              </a:ext>
            </a:extLst>
          </p:cNvPr>
          <p:cNvSpPr/>
          <p:nvPr userDrawn="1"/>
        </p:nvSpPr>
        <p:spPr bwMode="auto">
          <a:xfrm>
            <a:off x="7956376" y="4725144"/>
            <a:ext cx="216024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4787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Alles nur ein Spiel?</a:t>
            </a:r>
          </a:p>
        </p:txBody>
      </p:sp>
      <p:pic>
        <p:nvPicPr>
          <p:cNvPr id="13" name="Picture 2">
            <a:extLst>
              <a:ext uri="{FF2B5EF4-FFF2-40B4-BE49-F238E27FC236}">
                <a16:creationId xmlns:a16="http://schemas.microsoft.com/office/drawing/2014/main" id="{ABAD08B7-EAA3-44B0-8EF5-A33D6C6708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3100" y="1052736"/>
            <a:ext cx="6887807" cy="4867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platzhalter 4">
            <a:extLst>
              <a:ext uri="{FF2B5EF4-FFF2-40B4-BE49-F238E27FC236}">
                <a16:creationId xmlns:a16="http://schemas.microsoft.com/office/drawing/2014/main" id="{19B082E1-7303-447F-A206-8DB0B733F9A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686714" y="1556792"/>
            <a:ext cx="2597255" cy="1485156"/>
          </a:xfrm>
        </p:spPr>
        <p:txBody>
          <a:bodyPr/>
          <a:lstStyle>
            <a:lvl1pPr marL="0" indent="0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8" name="Rechteck 17">
            <a:extLst>
              <a:ext uri="{FF2B5EF4-FFF2-40B4-BE49-F238E27FC236}">
                <a16:creationId xmlns:a16="http://schemas.microsoft.com/office/drawing/2014/main" id="{F5868519-0AFD-4185-9BC3-B0B60F3E1E3C}"/>
              </a:ext>
            </a:extLst>
          </p:cNvPr>
          <p:cNvSpPr/>
          <p:nvPr userDrawn="1"/>
        </p:nvSpPr>
        <p:spPr bwMode="auto">
          <a:xfrm>
            <a:off x="7956376" y="4653136"/>
            <a:ext cx="216024" cy="13681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Textplatzhalter 4">
            <a:extLst>
              <a:ext uri="{FF2B5EF4-FFF2-40B4-BE49-F238E27FC236}">
                <a16:creationId xmlns:a16="http://schemas.microsoft.com/office/drawing/2014/main" id="{D5D4415E-4CBE-404E-9B3A-281CF7C62B46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7073" y="1556792"/>
            <a:ext cx="2597255" cy="1485156"/>
          </a:xfrm>
        </p:spPr>
        <p:txBody>
          <a:bodyPr/>
          <a:lstStyle>
            <a:lvl1pPr marL="0" indent="0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19" name="Textplatzhalter 4">
            <a:extLst>
              <a:ext uri="{FF2B5EF4-FFF2-40B4-BE49-F238E27FC236}">
                <a16:creationId xmlns:a16="http://schemas.microsoft.com/office/drawing/2014/main" id="{4BF1312A-6508-46E5-BAF7-A0AB2AC7367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704717" y="4365104"/>
            <a:ext cx="2597255" cy="1368152"/>
          </a:xfrm>
        </p:spPr>
        <p:txBody>
          <a:bodyPr/>
          <a:lstStyle>
            <a:lvl1pPr marL="0" indent="0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  <p:sp>
        <p:nvSpPr>
          <p:cNvPr id="20" name="Textplatzhalter 4">
            <a:extLst>
              <a:ext uri="{FF2B5EF4-FFF2-40B4-BE49-F238E27FC236}">
                <a16:creationId xmlns:a16="http://schemas.microsoft.com/office/drawing/2014/main" id="{E89B3552-D482-47F8-ACC9-45D86522A408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945076" y="4365104"/>
            <a:ext cx="2597255" cy="1368152"/>
          </a:xfrm>
        </p:spPr>
        <p:txBody>
          <a:bodyPr/>
          <a:lstStyle>
            <a:lvl1pPr marL="0" indent="0">
              <a:buNone/>
              <a:defRPr sz="18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6160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afel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fik 38">
            <a:extLst>
              <a:ext uri="{FF2B5EF4-FFF2-40B4-BE49-F238E27FC236}">
                <a16:creationId xmlns:a16="http://schemas.microsoft.com/office/drawing/2014/main" id="{0F10ED21-3027-4AB0-A2A5-36AF5AA0006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720539"/>
            <a:ext cx="7704856" cy="5444765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4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5" name="Textplatzhalter 2"/>
          <p:cNvSpPr>
            <a:spLocks noGrp="1"/>
          </p:cNvSpPr>
          <p:nvPr>
            <p:ph type="body" idx="10" hasCustomPrompt="1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Alles nur ein Spiel?</a:t>
            </a:r>
          </a:p>
        </p:txBody>
      </p:sp>
      <p:sp>
        <p:nvSpPr>
          <p:cNvPr id="23" name="Textplatzhalter 4">
            <a:extLst>
              <a:ext uri="{FF2B5EF4-FFF2-40B4-BE49-F238E27FC236}">
                <a16:creationId xmlns:a16="http://schemas.microsoft.com/office/drawing/2014/main" id="{9AF7A278-ED4A-4FC4-AAA8-E450CE593C8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62225" y="2638428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4" name="Textplatzhalter 4">
            <a:extLst>
              <a:ext uri="{FF2B5EF4-FFF2-40B4-BE49-F238E27FC236}">
                <a16:creationId xmlns:a16="http://schemas.microsoft.com/office/drawing/2014/main" id="{2D539AFC-4D0F-49BC-839A-6A0A015D5D5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2562224" y="2960762"/>
            <a:ext cx="1308001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5" name="Textplatzhalter 4">
            <a:extLst>
              <a:ext uri="{FF2B5EF4-FFF2-40B4-BE49-F238E27FC236}">
                <a16:creationId xmlns:a16="http://schemas.microsoft.com/office/drawing/2014/main" id="{E2F43340-8ED0-4BC3-9851-838C1E270733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936901" y="2636912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6" name="Textplatzhalter 4">
            <a:extLst>
              <a:ext uri="{FF2B5EF4-FFF2-40B4-BE49-F238E27FC236}">
                <a16:creationId xmlns:a16="http://schemas.microsoft.com/office/drawing/2014/main" id="{C18CED7F-6D7A-4C82-812A-EB7A5EA355B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946426" y="2951237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7" name="Textplatzhalter 4">
            <a:extLst>
              <a:ext uri="{FF2B5EF4-FFF2-40B4-BE49-F238E27FC236}">
                <a16:creationId xmlns:a16="http://schemas.microsoft.com/office/drawing/2014/main" id="{A7066D00-D0F8-497A-AAF4-CD06CE2E98D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301605" y="2646437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8" name="Textplatzhalter 4">
            <a:extLst>
              <a:ext uri="{FF2B5EF4-FFF2-40B4-BE49-F238E27FC236}">
                <a16:creationId xmlns:a16="http://schemas.microsoft.com/office/drawing/2014/main" id="{D3F98C21-DCA8-462A-A11B-FD3E5858F546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5301605" y="296076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29" name="Textplatzhalter 4">
            <a:extLst>
              <a:ext uri="{FF2B5EF4-FFF2-40B4-BE49-F238E27FC236}">
                <a16:creationId xmlns:a16="http://schemas.microsoft.com/office/drawing/2014/main" id="{DEF4D9A9-F0E5-48F7-A8D7-AE3F1AA6E54D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6669757" y="2646437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0" name="Textplatzhalter 4">
            <a:extLst>
              <a:ext uri="{FF2B5EF4-FFF2-40B4-BE49-F238E27FC236}">
                <a16:creationId xmlns:a16="http://schemas.microsoft.com/office/drawing/2014/main" id="{F96F5DC2-A736-44F7-8B2A-A6CA4A06AA62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6679282" y="296076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1" name="Textplatzhalter 4">
            <a:extLst>
              <a:ext uri="{FF2B5EF4-FFF2-40B4-BE49-F238E27FC236}">
                <a16:creationId xmlns:a16="http://schemas.microsoft.com/office/drawing/2014/main" id="{0894ED3A-78C1-4016-9E29-0D6BE0EF1FEC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2562224" y="3922787"/>
            <a:ext cx="1308001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2" name="Textplatzhalter 4">
            <a:extLst>
              <a:ext uri="{FF2B5EF4-FFF2-40B4-BE49-F238E27FC236}">
                <a16:creationId xmlns:a16="http://schemas.microsoft.com/office/drawing/2014/main" id="{FC6F5900-81D3-4724-A9BE-E319B735A52B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946426" y="391326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3" name="Textplatzhalter 4">
            <a:extLst>
              <a:ext uri="{FF2B5EF4-FFF2-40B4-BE49-F238E27FC236}">
                <a16:creationId xmlns:a16="http://schemas.microsoft.com/office/drawing/2014/main" id="{1E498231-B5B8-4C6F-BBF2-27289A1A2511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5301605" y="3922787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4" name="Textplatzhalter 4">
            <a:extLst>
              <a:ext uri="{FF2B5EF4-FFF2-40B4-BE49-F238E27FC236}">
                <a16:creationId xmlns:a16="http://schemas.microsoft.com/office/drawing/2014/main" id="{7E8A2928-4333-48AA-859F-2A9228AEB9CE}"/>
              </a:ext>
            </a:extLst>
          </p:cNvPr>
          <p:cNvSpPr>
            <a:spLocks noGrp="1"/>
          </p:cNvSpPr>
          <p:nvPr>
            <p:ph type="body" sz="quarter" idx="36" hasCustomPrompt="1"/>
          </p:nvPr>
        </p:nvSpPr>
        <p:spPr>
          <a:xfrm>
            <a:off x="6679282" y="3922787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5" name="Textplatzhalter 4">
            <a:extLst>
              <a:ext uri="{FF2B5EF4-FFF2-40B4-BE49-F238E27FC236}">
                <a16:creationId xmlns:a16="http://schemas.microsoft.com/office/drawing/2014/main" id="{125177B5-B6D8-4CD1-B69D-8D46BE84B148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2562224" y="4856237"/>
            <a:ext cx="1308001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6" name="Textplatzhalter 4">
            <a:extLst>
              <a:ext uri="{FF2B5EF4-FFF2-40B4-BE49-F238E27FC236}">
                <a16:creationId xmlns:a16="http://schemas.microsoft.com/office/drawing/2014/main" id="{D475067B-F9A6-45C3-AFB8-BA296A932E1C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3946426" y="484671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7" name="Textplatzhalter 4">
            <a:extLst>
              <a:ext uri="{FF2B5EF4-FFF2-40B4-BE49-F238E27FC236}">
                <a16:creationId xmlns:a16="http://schemas.microsoft.com/office/drawing/2014/main" id="{84F2B16C-7DC1-4564-BB7A-177C95EC5455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5301605" y="4856237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38" name="Textplatzhalter 4">
            <a:extLst>
              <a:ext uri="{FF2B5EF4-FFF2-40B4-BE49-F238E27FC236}">
                <a16:creationId xmlns:a16="http://schemas.microsoft.com/office/drawing/2014/main" id="{16BBD7E0-D4B8-4CC2-9786-0BF632FC7767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291580" y="5608712"/>
            <a:ext cx="6592788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40" name="Textplatzhalter 4">
            <a:extLst>
              <a:ext uri="{FF2B5EF4-FFF2-40B4-BE49-F238E27FC236}">
                <a16:creationId xmlns:a16="http://schemas.microsoft.com/office/drawing/2014/main" id="{0FF61BFB-9BCC-41CC-8462-76362E416789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6656784" y="4861698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50" name="Rechteck 49">
            <a:extLst>
              <a:ext uri="{FF2B5EF4-FFF2-40B4-BE49-F238E27FC236}">
                <a16:creationId xmlns:a16="http://schemas.microsoft.com/office/drawing/2014/main" id="{3433B573-6FCA-4485-B02A-E7C83471EC44}"/>
              </a:ext>
            </a:extLst>
          </p:cNvPr>
          <p:cNvSpPr/>
          <p:nvPr userDrawn="1"/>
        </p:nvSpPr>
        <p:spPr bwMode="auto">
          <a:xfrm>
            <a:off x="8028384" y="4725144"/>
            <a:ext cx="216024" cy="129614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873125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9" name="Textplatzhalter 4">
            <a:extLst>
              <a:ext uri="{FF2B5EF4-FFF2-40B4-BE49-F238E27FC236}">
                <a16:creationId xmlns:a16="http://schemas.microsoft.com/office/drawing/2014/main" id="{386D55EA-21BE-435C-9121-7F233E0068D8}"/>
              </a:ext>
            </a:extLst>
          </p:cNvPr>
          <p:cNvSpPr>
            <a:spLocks noGrp="1"/>
          </p:cNvSpPr>
          <p:nvPr>
            <p:ph type="body" sz="quarter" idx="42" hasCustomPrompt="1"/>
          </p:nvPr>
        </p:nvSpPr>
        <p:spPr>
          <a:xfrm>
            <a:off x="2571750" y="1342248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0" name="Textplatzhalter 4">
            <a:extLst>
              <a:ext uri="{FF2B5EF4-FFF2-40B4-BE49-F238E27FC236}">
                <a16:creationId xmlns:a16="http://schemas.microsoft.com/office/drawing/2014/main" id="{1E01D559-59A0-43BE-87B1-2E06CD7FB2B7}"/>
              </a:ext>
            </a:extLst>
          </p:cNvPr>
          <p:cNvSpPr>
            <a:spLocks noGrp="1"/>
          </p:cNvSpPr>
          <p:nvPr>
            <p:ph type="body" sz="quarter" idx="43" hasCustomPrompt="1"/>
          </p:nvPr>
        </p:nvSpPr>
        <p:spPr>
          <a:xfrm>
            <a:off x="2571749" y="1664582"/>
            <a:ext cx="1308001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1" name="Textplatzhalter 4">
            <a:extLst>
              <a:ext uri="{FF2B5EF4-FFF2-40B4-BE49-F238E27FC236}">
                <a16:creationId xmlns:a16="http://schemas.microsoft.com/office/drawing/2014/main" id="{A4AE3191-B6ED-4F8E-AE73-16044983D72B}"/>
              </a:ext>
            </a:extLst>
          </p:cNvPr>
          <p:cNvSpPr>
            <a:spLocks noGrp="1"/>
          </p:cNvSpPr>
          <p:nvPr>
            <p:ph type="body" sz="quarter" idx="44" hasCustomPrompt="1"/>
          </p:nvPr>
        </p:nvSpPr>
        <p:spPr>
          <a:xfrm>
            <a:off x="3946426" y="1340732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2" name="Textplatzhalter 4">
            <a:extLst>
              <a:ext uri="{FF2B5EF4-FFF2-40B4-BE49-F238E27FC236}">
                <a16:creationId xmlns:a16="http://schemas.microsoft.com/office/drawing/2014/main" id="{01007CC5-B634-4F79-BF4D-CA971563A176}"/>
              </a:ext>
            </a:extLst>
          </p:cNvPr>
          <p:cNvSpPr>
            <a:spLocks noGrp="1"/>
          </p:cNvSpPr>
          <p:nvPr>
            <p:ph type="body" sz="quarter" idx="45" hasCustomPrompt="1"/>
          </p:nvPr>
        </p:nvSpPr>
        <p:spPr>
          <a:xfrm>
            <a:off x="3955951" y="1655057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3" name="Textplatzhalter 4">
            <a:extLst>
              <a:ext uri="{FF2B5EF4-FFF2-40B4-BE49-F238E27FC236}">
                <a16:creationId xmlns:a16="http://schemas.microsoft.com/office/drawing/2014/main" id="{7A31D59D-D9B2-4BCB-AE11-B80BE2FA57C2}"/>
              </a:ext>
            </a:extLst>
          </p:cNvPr>
          <p:cNvSpPr>
            <a:spLocks noGrp="1"/>
          </p:cNvSpPr>
          <p:nvPr>
            <p:ph type="body" sz="quarter" idx="46" hasCustomPrompt="1"/>
          </p:nvPr>
        </p:nvSpPr>
        <p:spPr>
          <a:xfrm>
            <a:off x="5311130" y="1350257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4" name="Textplatzhalter 4">
            <a:extLst>
              <a:ext uri="{FF2B5EF4-FFF2-40B4-BE49-F238E27FC236}">
                <a16:creationId xmlns:a16="http://schemas.microsoft.com/office/drawing/2014/main" id="{3F3C29C0-1756-44BB-8DFD-1353E4B78BCB}"/>
              </a:ext>
            </a:extLst>
          </p:cNvPr>
          <p:cNvSpPr>
            <a:spLocks noGrp="1"/>
          </p:cNvSpPr>
          <p:nvPr>
            <p:ph type="body" sz="quarter" idx="47" hasCustomPrompt="1"/>
          </p:nvPr>
        </p:nvSpPr>
        <p:spPr>
          <a:xfrm>
            <a:off x="5311130" y="166458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5" name="Textplatzhalter 4">
            <a:extLst>
              <a:ext uri="{FF2B5EF4-FFF2-40B4-BE49-F238E27FC236}">
                <a16:creationId xmlns:a16="http://schemas.microsoft.com/office/drawing/2014/main" id="{D83E7B60-7683-417A-B0A7-AC561AC9D8E8}"/>
              </a:ext>
            </a:extLst>
          </p:cNvPr>
          <p:cNvSpPr>
            <a:spLocks noGrp="1"/>
          </p:cNvSpPr>
          <p:nvPr>
            <p:ph type="body" sz="quarter" idx="48" hasCustomPrompt="1"/>
          </p:nvPr>
        </p:nvSpPr>
        <p:spPr>
          <a:xfrm>
            <a:off x="6679282" y="1350257"/>
            <a:ext cx="1314450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  <p:sp>
        <p:nvSpPr>
          <p:cNvPr id="66" name="Textplatzhalter 4">
            <a:extLst>
              <a:ext uri="{FF2B5EF4-FFF2-40B4-BE49-F238E27FC236}">
                <a16:creationId xmlns:a16="http://schemas.microsoft.com/office/drawing/2014/main" id="{97B2D273-4D13-48A4-8285-B6F528C1C347}"/>
              </a:ext>
            </a:extLst>
          </p:cNvPr>
          <p:cNvSpPr>
            <a:spLocks noGrp="1"/>
          </p:cNvSpPr>
          <p:nvPr>
            <p:ph type="body" sz="quarter" idx="49" hasCustomPrompt="1"/>
          </p:nvPr>
        </p:nvSpPr>
        <p:spPr>
          <a:xfrm>
            <a:off x="6688807" y="1664582"/>
            <a:ext cx="1301849" cy="268210"/>
          </a:xfrm>
        </p:spPr>
        <p:txBody>
          <a:bodyPr/>
          <a:lstStyle>
            <a:lvl1pPr marL="0" indent="0">
              <a:buNone/>
              <a:defRPr sz="1000"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596870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Rectangle 40"/>
          <p:cNvSpPr txBox="1">
            <a:spLocks noChangeArrowheads="1"/>
          </p:cNvSpPr>
          <p:nvPr userDrawn="1"/>
        </p:nvSpPr>
        <p:spPr bwMode="auto">
          <a:xfrm>
            <a:off x="387283" y="6160205"/>
            <a:ext cx="2564819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marL="0" marR="0" indent="0" algn="l" defTabSz="91421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800" dirty="0"/>
              <a:t>Seite </a:t>
            </a:r>
            <a:fld id="{B5447626-1553-4A18-BC71-2D7C38194047}" type="slidenum">
              <a:rPr lang="de-DE" sz="800" smtClean="0"/>
              <a:pPr marL="0" marR="0" indent="0" algn="l" defTabSz="914217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r>
              <a:rPr lang="de-DE" sz="800" dirty="0"/>
              <a:t> | </a:t>
            </a:r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Stiftung Medienpädagogik Bayern</a:t>
            </a:r>
            <a:endParaRPr lang="de-DE" sz="800" dirty="0"/>
          </a:p>
        </p:txBody>
      </p:sp>
      <p:sp>
        <p:nvSpPr>
          <p:cNvPr id="7" name="Textplatzhalter 2"/>
          <p:cNvSpPr>
            <a:spLocks noGrp="1"/>
          </p:cNvSpPr>
          <p:nvPr>
            <p:ph type="body" idx="10"/>
          </p:nvPr>
        </p:nvSpPr>
        <p:spPr>
          <a:xfrm>
            <a:off x="387283" y="189390"/>
            <a:ext cx="3624826" cy="393539"/>
          </a:xfrm>
        </p:spPr>
        <p:txBody>
          <a:bodyPr anchor="b"/>
          <a:lstStyle>
            <a:lvl1pPr marL="0" indent="0">
              <a:buNone/>
              <a:defRPr sz="14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 dirty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269594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188" y="4407469"/>
            <a:ext cx="7772637" cy="1361760"/>
          </a:xfrm>
        </p:spPr>
        <p:txBody>
          <a:bodyPr anchor="t"/>
          <a:lstStyle>
            <a:lvl1pPr algn="l">
              <a:defRPr sz="3999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188" y="2906042"/>
            <a:ext cx="7772637" cy="150142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098" indent="0">
              <a:buNone/>
              <a:defRPr sz="1800"/>
            </a:lvl2pPr>
            <a:lvl3pPr marL="914194" indent="0">
              <a:buNone/>
              <a:defRPr sz="1600"/>
            </a:lvl3pPr>
            <a:lvl4pPr marL="1371292" indent="0">
              <a:buNone/>
              <a:defRPr sz="1400"/>
            </a:lvl4pPr>
            <a:lvl5pPr marL="1828388" indent="0">
              <a:buNone/>
              <a:defRPr sz="1400"/>
            </a:lvl5pPr>
            <a:lvl6pPr marL="2285486" indent="0">
              <a:buNone/>
              <a:defRPr sz="1400"/>
            </a:lvl6pPr>
            <a:lvl7pPr marL="2742582" indent="0">
              <a:buNone/>
              <a:defRPr sz="1400"/>
            </a:lvl7pPr>
            <a:lvl8pPr marL="3199680" indent="0">
              <a:buNone/>
              <a:defRPr sz="1400"/>
            </a:lvl8pPr>
            <a:lvl9pPr marL="3656777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64ECBCC8-F5B4-422A-A08C-1C25814EEBD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4233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7282" y="1660141"/>
            <a:ext cx="4129959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69617" y="1660141"/>
            <a:ext cx="4131545" cy="4288432"/>
          </a:xfrm>
        </p:spPr>
        <p:txBody>
          <a:bodyPr/>
          <a:lstStyle>
            <a:lvl1pPr>
              <a:defRPr sz="2799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AEBDEFD9-D54B-468A-BC47-A8BC8AB5AA44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1622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121" y="274575"/>
            <a:ext cx="8229759" cy="114273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21" y="1534759"/>
            <a:ext cx="4039485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121" y="2174373"/>
            <a:ext cx="4039485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809" y="1534759"/>
            <a:ext cx="4041073" cy="6396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098" indent="0">
              <a:buNone/>
              <a:defRPr sz="2000" b="1"/>
            </a:lvl2pPr>
            <a:lvl3pPr marL="914194" indent="0">
              <a:buNone/>
              <a:defRPr sz="1800" b="1"/>
            </a:lvl3pPr>
            <a:lvl4pPr marL="1371292" indent="0">
              <a:buNone/>
              <a:defRPr sz="1600" b="1"/>
            </a:lvl4pPr>
            <a:lvl5pPr marL="1828388" indent="0">
              <a:buNone/>
              <a:defRPr sz="1600" b="1"/>
            </a:lvl5pPr>
            <a:lvl6pPr marL="2285486" indent="0">
              <a:buNone/>
              <a:defRPr sz="1600" b="1"/>
            </a:lvl6pPr>
            <a:lvl7pPr marL="2742582" indent="0">
              <a:buNone/>
              <a:defRPr sz="1600" b="1"/>
            </a:lvl7pPr>
            <a:lvl8pPr marL="3199680" indent="0">
              <a:buNone/>
              <a:defRPr sz="1600" b="1"/>
            </a:lvl8pPr>
            <a:lvl9pPr marL="3656777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809" y="2174373"/>
            <a:ext cx="4041073" cy="3951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5D23CE9-2D9C-4E4B-AFDE-85AE00BC408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412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Rectangle 4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3487134" y="6411496"/>
            <a:ext cx="2133231" cy="25711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8EC55B5-962F-4881-9BDD-9EE60289423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7424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7283" y="1660141"/>
            <a:ext cx="8413877" cy="42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215" tIns="52111" rIns="104215" bIns="52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32" name="Rectangle 42"/>
          <p:cNvSpPr>
            <a:spLocks noChangeArrowheads="1"/>
          </p:cNvSpPr>
          <p:nvPr/>
        </p:nvSpPr>
        <p:spPr bwMode="auto">
          <a:xfrm>
            <a:off x="387283" y="431700"/>
            <a:ext cx="8355149" cy="7745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374" tIns="45689" rIns="91374" bIns="45689"/>
          <a:lstStyle>
            <a:lvl1pPr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15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15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ts val="2300"/>
              </a:lnSpc>
              <a:spcAft>
                <a:spcPct val="100000"/>
              </a:spcAft>
            </a:pPr>
            <a:endParaRPr lang="de-DE" sz="2000" b="1">
              <a:solidFill>
                <a:schemeClr val="tx2"/>
              </a:solidFill>
            </a:endParaRPr>
          </a:p>
        </p:txBody>
      </p:sp>
      <p:sp>
        <p:nvSpPr>
          <p:cNvPr id="9" name="Rectangle 40"/>
          <p:cNvSpPr txBox="1">
            <a:spLocks noChangeArrowheads="1"/>
          </p:cNvSpPr>
          <p:nvPr userDrawn="1"/>
        </p:nvSpPr>
        <p:spPr bwMode="auto">
          <a:xfrm>
            <a:off x="6641871" y="6160206"/>
            <a:ext cx="2133231" cy="2571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74" tIns="45689" rIns="91374" bIns="45689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r>
              <a:rPr lang="de-DE" sz="800" b="0" i="0" u="none" strike="noStrike" kern="1200" baseline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rPr>
              <a:t>www.medienfuehrerschein.bayern</a:t>
            </a:r>
            <a:endParaRPr lang="de-DE" sz="800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7001848" y="298766"/>
            <a:ext cx="1687881" cy="512260"/>
          </a:xfrm>
          <a:prstGeom prst="rect">
            <a:avLst/>
          </a:prstGeom>
        </p:spPr>
      </p:pic>
      <p:sp>
        <p:nvSpPr>
          <p:cNvPr id="1029" name="Line 34"/>
          <p:cNvSpPr>
            <a:spLocks noChangeShapeType="1"/>
          </p:cNvSpPr>
          <p:nvPr/>
        </p:nvSpPr>
        <p:spPr bwMode="auto">
          <a:xfrm>
            <a:off x="441249" y="6069195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0" name="Line 39"/>
          <p:cNvSpPr>
            <a:spLocks noChangeShapeType="1"/>
          </p:cNvSpPr>
          <p:nvPr/>
        </p:nvSpPr>
        <p:spPr bwMode="auto">
          <a:xfrm>
            <a:off x="441249" y="931647"/>
            <a:ext cx="8291660" cy="0"/>
          </a:xfrm>
          <a:prstGeom prst="line">
            <a:avLst/>
          </a:prstGeom>
          <a:noFill/>
          <a:ln w="50800">
            <a:solidFill>
              <a:srgbClr val="00438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3" name="Rectangle 44"/>
          <p:cNvSpPr>
            <a:spLocks noGrp="1" noChangeArrowheads="1"/>
          </p:cNvSpPr>
          <p:nvPr>
            <p:ph type="title"/>
          </p:nvPr>
        </p:nvSpPr>
        <p:spPr bwMode="auto">
          <a:xfrm>
            <a:off x="387283" y="323775"/>
            <a:ext cx="8413877" cy="706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5" tIns="45700" rIns="91395" bIns="457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410470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710" r:id="rId3"/>
    <p:sldLayoutId id="2147483711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  <p:sldLayoutId id="2147483705" r:id="rId12"/>
    <p:sldLayoutId id="2147483706" r:id="rId13"/>
    <p:sldLayoutId id="2147483707" r:id="rId14"/>
    <p:sldLayoutId id="2147483708" r:id="rId15"/>
    <p:sldLayoutId id="2147483709" r:id="rId16"/>
  </p:sldLayoutIdLst>
  <p:hf hdr="0" dt="0"/>
  <p:txStyles>
    <p:titleStyle>
      <a:lvl1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2pPr>
      <a:lvl3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3pPr>
      <a:lvl4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4pPr>
      <a:lvl5pPr algn="l" defTabSz="915782" rtl="0" eaLnBrk="0" fontAlgn="base" hangingPunct="0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5pPr>
      <a:lvl6pPr marL="45709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6pPr>
      <a:lvl7pPr marL="914194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7pPr>
      <a:lvl8pPr marL="1371292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8pPr>
      <a:lvl9pPr marL="1828388" algn="l" defTabSz="915782" rtl="0" fontAlgn="base">
        <a:lnSpc>
          <a:spcPts val="2300"/>
        </a:lnSpc>
        <a:spcBef>
          <a:spcPct val="0"/>
        </a:spcBef>
        <a:spcAft>
          <a:spcPct val="100000"/>
        </a:spcAft>
        <a:defRPr sz="2000" b="1">
          <a:solidFill>
            <a:schemeClr val="tx2"/>
          </a:solidFill>
          <a:latin typeface="Arial" charset="0"/>
        </a:defRPr>
      </a:lvl9pPr>
    </p:titleStyle>
    <p:bodyStyle>
      <a:lvl1pPr marL="342822" indent="-342822" algn="l" defTabSz="915782" rtl="0" eaLnBrk="0" fontAlgn="base" hangingPunct="0">
        <a:lnSpc>
          <a:spcPts val="2300"/>
        </a:lnSpc>
        <a:spcBef>
          <a:spcPct val="0"/>
        </a:spcBef>
        <a:spcAft>
          <a:spcPct val="0"/>
        </a:spcAf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180934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2pPr>
      <a:lvl3pPr marL="360282" indent="-177760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3pPr>
      <a:lvl4pPr marL="541217" indent="-179348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4pPr>
      <a:lvl5pPr marL="717389" indent="-174586" algn="l" defTabSz="915782" rtl="0" eaLnBrk="0" fontAlgn="base" hangingPunct="0">
        <a:lnSpc>
          <a:spcPct val="110000"/>
        </a:lnSpc>
        <a:spcBef>
          <a:spcPct val="20000"/>
        </a:spcBef>
        <a:spcAft>
          <a:spcPct val="0"/>
        </a:spcAft>
        <a:buClr>
          <a:srgbClr val="004388"/>
        </a:buClr>
        <a:buFont typeface="Wingdings" panose="05000000000000000000" pitchFamily="2" charset="2"/>
        <a:buChar char="§"/>
        <a:defRPr>
          <a:solidFill>
            <a:schemeClr val="tx1"/>
          </a:solidFill>
          <a:latin typeface="+mn-lt"/>
        </a:defRPr>
      </a:lvl5pPr>
      <a:lvl6pPr marL="1174486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1631584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2088680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2545778" indent="-174586" algn="l" defTabSz="915782" rtl="0" fontAlgn="base">
        <a:lnSpc>
          <a:spcPct val="110000"/>
        </a:lnSpc>
        <a:spcBef>
          <a:spcPct val="20000"/>
        </a:spcBef>
        <a:spcAft>
          <a:spcPct val="0"/>
        </a:spcAft>
        <a:buClr>
          <a:srgbClr val="F7B100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4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9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8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6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82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80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77" algn="l" defTabSz="91419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89ED9C-F909-4A36-9237-F6DE03429D25}"/>
              </a:ext>
            </a:extLst>
          </p:cNvPr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de-DE" dirty="0"/>
              <a:t>Alles nur ein Spiel?</a:t>
            </a:r>
          </a:p>
        </p:txBody>
      </p:sp>
    </p:spTree>
    <p:extLst>
      <p:ext uri="{BB962C8B-B14F-4D97-AF65-F5344CB8AC3E}">
        <p14:creationId xmlns:p14="http://schemas.microsoft.com/office/powerpoint/2010/main" val="2991808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Pro &amp; Kontra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8510C56-3C42-4C81-B16D-304FA098C5B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004262-DBF0-4BA6-BE02-A708C1E9C67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6F90514-157A-4A1D-B819-17247913A1F6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DB0C1FE-91D8-49EB-909A-02A57487955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EC4EE95F-C42E-4121-B7E0-EA2B5E5A681E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6DDDE148-1B9F-4FB7-A977-7511CCF6B5A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41C7BCB-A01B-407C-BCFC-59D9F5DC875C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Digitale Spiele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945FA9AB-4FD6-4696-98F5-BDD644D9718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75C1D3B-4E1F-4779-A4B8-7CE752ABFAB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C7DAA7A6-132E-405F-9FC6-ABF6A79EC3E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7935E67C-60A4-460A-829B-B686A7C31822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9423E5E3-B63C-4F29-BC72-8948936DBD32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50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Mein Spielekompass</a:t>
            </a:r>
          </a:p>
        </p:txBody>
      </p:sp>
      <p:sp>
        <p:nvSpPr>
          <p:cNvPr id="2" name="Textplatzhalter 1">
            <a:extLst>
              <a:ext uri="{FF2B5EF4-FFF2-40B4-BE49-F238E27FC236}">
                <a16:creationId xmlns:a16="http://schemas.microsoft.com/office/drawing/2014/main" id="{F1719BD5-45C0-4BB2-96E1-A1680EADBEA5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966701A-75ED-4E45-839F-A9E7DA9B51C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6E38B8-58A8-49F5-8CCB-FEAA21D0EE03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A177A67B-3B88-470A-A953-DEA6BA3C129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C738695B-F77A-4398-A7CC-76A0C80F89D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FDF96DCE-04B5-4C2E-AB0C-3CF04829B177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3AD8A690-8E37-4F64-8CB2-0D7865CD909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C86CB5A0-6FA2-47B2-8013-C1CB45F1439A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Textplatzhalter 10">
            <a:extLst>
              <a:ext uri="{FF2B5EF4-FFF2-40B4-BE49-F238E27FC236}">
                <a16:creationId xmlns:a16="http://schemas.microsoft.com/office/drawing/2014/main" id="{73B6DA3D-3D33-4D46-B674-6324D18B006A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EC872AE2-E8DC-4940-9D16-E3612C1C26DD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3" name="Textplatzhalter 12">
            <a:extLst>
              <a:ext uri="{FF2B5EF4-FFF2-40B4-BE49-F238E27FC236}">
                <a16:creationId xmlns:a16="http://schemas.microsoft.com/office/drawing/2014/main" id="{F5CD79C5-ED50-4012-AD60-E3E135BA1719}"/>
              </a:ext>
            </a:extLst>
          </p:cNvPr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Textplatzhalter 13">
            <a:extLst>
              <a:ext uri="{FF2B5EF4-FFF2-40B4-BE49-F238E27FC236}">
                <a16:creationId xmlns:a16="http://schemas.microsoft.com/office/drawing/2014/main" id="{C66CF8C1-3EC6-43A9-AB81-082E458C4F44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5" name="Textplatzhalter 14">
            <a:extLst>
              <a:ext uri="{FF2B5EF4-FFF2-40B4-BE49-F238E27FC236}">
                <a16:creationId xmlns:a16="http://schemas.microsoft.com/office/drawing/2014/main" id="{14E42788-6E84-4D85-87E1-7D6F1E377B43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504B8A5B-8B1C-4C94-B8B1-63A65A868D71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B3D28560-C28E-43E6-B0BB-601221639E95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8" name="Textplatzhalter 17">
            <a:extLst>
              <a:ext uri="{FF2B5EF4-FFF2-40B4-BE49-F238E27FC236}">
                <a16:creationId xmlns:a16="http://schemas.microsoft.com/office/drawing/2014/main" id="{01E39CFB-970F-4AC3-917C-A28EB90D84C4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9" name="Textplatzhalter 18">
            <a:extLst>
              <a:ext uri="{FF2B5EF4-FFF2-40B4-BE49-F238E27FC236}">
                <a16:creationId xmlns:a16="http://schemas.microsoft.com/office/drawing/2014/main" id="{7D592D4C-4410-4AF9-820A-699E3DF646C1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0" name="Textplatzhalter 19">
            <a:extLst>
              <a:ext uri="{FF2B5EF4-FFF2-40B4-BE49-F238E27FC236}">
                <a16:creationId xmlns:a16="http://schemas.microsoft.com/office/drawing/2014/main" id="{9C699368-0A08-4F43-8EE8-138FA7273B7E}"/>
              </a:ext>
            </a:extLst>
          </p:cNvPr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1" name="Textplatzhalter 20">
            <a:extLst>
              <a:ext uri="{FF2B5EF4-FFF2-40B4-BE49-F238E27FC236}">
                <a16:creationId xmlns:a16="http://schemas.microsoft.com/office/drawing/2014/main" id="{D8966D51-35C5-473E-B4A5-D7ED68A1D8CD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2" name="Textplatzhalter 21">
            <a:extLst>
              <a:ext uri="{FF2B5EF4-FFF2-40B4-BE49-F238E27FC236}">
                <a16:creationId xmlns:a16="http://schemas.microsoft.com/office/drawing/2014/main" id="{4D0A035D-7E13-4D33-B9D6-D70A318D00D0}"/>
              </a:ext>
            </a:extLst>
          </p:cNvPr>
          <p:cNvSpPr>
            <a:spLocks noGrp="1"/>
          </p:cNvSpPr>
          <p:nvPr>
            <p:ph type="body" sz="quarter" idx="4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3" name="Textplatzhalter 22">
            <a:extLst>
              <a:ext uri="{FF2B5EF4-FFF2-40B4-BE49-F238E27FC236}">
                <a16:creationId xmlns:a16="http://schemas.microsoft.com/office/drawing/2014/main" id="{3514F386-1904-48B5-8287-90D9241A610D}"/>
              </a:ext>
            </a:extLst>
          </p:cNvPr>
          <p:cNvSpPr>
            <a:spLocks noGrp="1"/>
          </p:cNvSpPr>
          <p:nvPr>
            <p:ph type="body" sz="quarter" idx="4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4" name="Textplatzhalter 23">
            <a:extLst>
              <a:ext uri="{FF2B5EF4-FFF2-40B4-BE49-F238E27FC236}">
                <a16:creationId xmlns:a16="http://schemas.microsoft.com/office/drawing/2014/main" id="{74C4A931-D681-460A-85F4-63943DB87D9E}"/>
              </a:ext>
            </a:extLst>
          </p:cNvPr>
          <p:cNvSpPr>
            <a:spLocks noGrp="1"/>
          </p:cNvSpPr>
          <p:nvPr>
            <p:ph type="body" sz="quarter" idx="45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5" name="Textplatzhalter 24">
            <a:extLst>
              <a:ext uri="{FF2B5EF4-FFF2-40B4-BE49-F238E27FC236}">
                <a16:creationId xmlns:a16="http://schemas.microsoft.com/office/drawing/2014/main" id="{0C88A206-F153-474F-8A37-E17B458CA944}"/>
              </a:ext>
            </a:extLst>
          </p:cNvPr>
          <p:cNvSpPr>
            <a:spLocks noGrp="1"/>
          </p:cNvSpPr>
          <p:nvPr>
            <p:ph type="body" sz="quarter" idx="46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6" name="Textplatzhalter 25">
            <a:extLst>
              <a:ext uri="{FF2B5EF4-FFF2-40B4-BE49-F238E27FC236}">
                <a16:creationId xmlns:a16="http://schemas.microsoft.com/office/drawing/2014/main" id="{C9FB9830-97E4-4CEA-A150-57EFF9766D0F}"/>
              </a:ext>
            </a:extLst>
          </p:cNvPr>
          <p:cNvSpPr>
            <a:spLocks noGrp="1"/>
          </p:cNvSpPr>
          <p:nvPr>
            <p:ph type="body" sz="quarter" idx="47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4A697C79-946D-4DFC-BE76-F5315ADB02E8}"/>
              </a:ext>
            </a:extLst>
          </p:cNvPr>
          <p:cNvSpPr>
            <a:spLocks noGrp="1"/>
          </p:cNvSpPr>
          <p:nvPr>
            <p:ph type="body" sz="quarter" idx="4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8" name="Textplatzhalter 27">
            <a:extLst>
              <a:ext uri="{FF2B5EF4-FFF2-40B4-BE49-F238E27FC236}">
                <a16:creationId xmlns:a16="http://schemas.microsoft.com/office/drawing/2014/main" id="{026F3250-934A-4FD2-9AAD-64C6CC7CB74C}"/>
              </a:ext>
            </a:extLst>
          </p:cNvPr>
          <p:cNvSpPr>
            <a:spLocks noGrp="1"/>
          </p:cNvSpPr>
          <p:nvPr>
            <p:ph type="body" sz="quarter" idx="49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434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3452805"/>
      </p:ext>
    </p:extLst>
  </p:cSld>
  <p:clrMapOvr>
    <a:masterClrMapping/>
  </p:clrMapOvr>
</p:sld>
</file>

<file path=ppt/theme/theme1.xml><?xml version="1.0" encoding="utf-8"?>
<a:theme xmlns:a="http://schemas.openxmlformats.org/drawingml/2006/main" name="SCHUFA_Praesentationsvorlag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CHUFA_Praesentationsvorla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731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CHUFA_Praesentationsvorlage 1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F9C133"/>
        </a:accent1>
        <a:accent2>
          <a:srgbClr val="F7B100"/>
        </a:accent2>
        <a:accent3>
          <a:srgbClr val="FFFFFF"/>
        </a:accent3>
        <a:accent4>
          <a:srgbClr val="141414"/>
        </a:accent4>
        <a:accent5>
          <a:srgbClr val="FBDDAD"/>
        </a:accent5>
        <a:accent6>
          <a:srgbClr val="E0A000"/>
        </a:accent6>
        <a:hlink>
          <a:srgbClr val="F29B5A"/>
        </a:hlink>
        <a:folHlink>
          <a:srgbClr val="FF6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CHUFA_Praesentationsvorlage 2">
        <a:dk1>
          <a:srgbClr val="1A1A1A"/>
        </a:dk1>
        <a:lt1>
          <a:srgbClr val="FFFFFF"/>
        </a:lt1>
        <a:dk2>
          <a:srgbClr val="1A1A1A"/>
        </a:dk2>
        <a:lt2>
          <a:srgbClr val="D7D8D9"/>
        </a:lt2>
        <a:accent1>
          <a:srgbClr val="CBD7D6"/>
        </a:accent1>
        <a:accent2>
          <a:srgbClr val="ACBCB8"/>
        </a:accent2>
        <a:accent3>
          <a:srgbClr val="FFFFFF"/>
        </a:accent3>
        <a:accent4>
          <a:srgbClr val="141414"/>
        </a:accent4>
        <a:accent5>
          <a:srgbClr val="E2E8E8"/>
        </a:accent5>
        <a:accent6>
          <a:srgbClr val="9BAAA6"/>
        </a:accent6>
        <a:hlink>
          <a:srgbClr val="96A8A2"/>
        </a:hlink>
        <a:folHlink>
          <a:srgbClr val="5A6A6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Elternabend_Vorlage</Template>
  <TotalTime>0</TotalTime>
  <Words>12</Words>
  <Application>Microsoft Office PowerPoint</Application>
  <PresentationFormat>Bildschirmpräsentation (4:3)</PresentationFormat>
  <Paragraphs>4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Tahoma</vt:lpstr>
      <vt:lpstr>Wingdings</vt:lpstr>
      <vt:lpstr>SCHUFA_Praesentationsvorlage</vt:lpstr>
      <vt:lpstr>Alles nur ein Spiel?</vt:lpstr>
      <vt:lpstr>Pro &amp; Kontra</vt:lpstr>
      <vt:lpstr>Digitale Spiele</vt:lpstr>
      <vt:lpstr>Mein Spielekompass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Eltern und Medien</dc:title>
  <dc:creator>Helliwood media &amp; education</dc:creator>
  <cp:lastModifiedBy>Anne Kirchner</cp:lastModifiedBy>
  <cp:revision>27</cp:revision>
  <dcterms:created xsi:type="dcterms:W3CDTF">2010-11-15T10:52:14Z</dcterms:created>
  <dcterms:modified xsi:type="dcterms:W3CDTF">2018-10-15T11:52:55Z</dcterms:modified>
</cp:coreProperties>
</file>