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6"/>
  </p:notesMasterIdLst>
  <p:handoutMasterIdLst>
    <p:handoutMasterId r:id="rId7"/>
  </p:handoutMasterIdLst>
  <p:sldIdLst>
    <p:sldId id="460" r:id="rId2"/>
    <p:sldId id="457" r:id="rId3"/>
    <p:sldId id="458" r:id="rId4"/>
    <p:sldId id="271" r:id="rId5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36">
          <p15:clr>
            <a:srgbClr val="A4A3A4"/>
          </p15:clr>
        </p15:guide>
        <p15:guide id="3" orient="horz" pos="410">
          <p15:clr>
            <a:srgbClr val="A4A3A4"/>
          </p15:clr>
        </p15:guide>
        <p15:guide id="4" orient="horz" pos="314">
          <p15:clr>
            <a:srgbClr val="A4A3A4"/>
          </p15:clr>
        </p15:guide>
        <p15:guide id="5" orient="horz" pos="2874">
          <p15:clr>
            <a:srgbClr val="A4A3A4"/>
          </p15:clr>
        </p15:guide>
        <p15:guide id="6" orient="horz" pos="188">
          <p15:clr>
            <a:srgbClr val="A4A3A4"/>
          </p15:clr>
        </p15:guide>
        <p15:guide id="7" pos="2880">
          <p15:clr>
            <a:srgbClr val="A4A3A4"/>
          </p15:clr>
        </p15:guide>
        <p15:guide id="8" pos="340">
          <p15:clr>
            <a:srgbClr val="A4A3A4"/>
          </p15:clr>
        </p15:guide>
        <p15:guide id="9" pos="54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anie Pfeifer" initials="MP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F7A"/>
    <a:srgbClr val="7FC31C"/>
    <a:srgbClr val="008AA3"/>
    <a:srgbClr val="7FC3A3"/>
    <a:srgbClr val="E5E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89434" autoAdjust="0"/>
  </p:normalViewPr>
  <p:slideViewPr>
    <p:cSldViewPr>
      <p:cViewPr varScale="1">
        <p:scale>
          <a:sx n="116" d="100"/>
          <a:sy n="116" d="100"/>
        </p:scale>
        <p:origin x="684" y="108"/>
      </p:cViewPr>
      <p:guideLst>
        <p:guide orient="horz" pos="2160"/>
        <p:guide orient="horz" pos="636"/>
        <p:guide orient="horz" pos="410"/>
        <p:guide orient="horz" pos="314"/>
        <p:guide orient="horz" pos="2874"/>
        <p:guide orient="horz" pos="188"/>
        <p:guide pos="2880"/>
        <p:guide pos="34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15D535-91BB-48A9-9CD0-D7D62E12E4EA}" type="datetimeFigureOut">
              <a:rPr lang="de-DE"/>
              <a:pPr>
                <a:defRPr/>
              </a:pPr>
              <a:t>15.10.2018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372E62-0925-40DA-8502-92A6F0E925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472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AC9B7D-6ED1-41C4-80F7-C890EA01F25C}" type="datetimeFigureOut">
              <a:rPr lang="de-DE"/>
              <a:pPr>
                <a:defRPr/>
              </a:pPr>
              <a:t>15.10.2018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E60F06-5868-4A5E-994E-A1929FA8DF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246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2"/>
            <a:ext cx="9144000" cy="61736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2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6065"/>
            <a:ext cx="9144000" cy="86756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423" y="5948696"/>
            <a:ext cx="6306043" cy="619181"/>
          </a:xfrm>
        </p:spPr>
        <p:txBody>
          <a:bodyPr lIns="0" tIns="0" rIns="0" bIns="0" anchor="t"/>
          <a:lstStyle>
            <a:lvl1pPr>
              <a:lnSpc>
                <a:spcPts val="3199"/>
              </a:lnSpc>
              <a:defRPr sz="2799"/>
            </a:lvl1pPr>
          </a:lstStyle>
          <a:p>
            <a:pPr lvl="0"/>
            <a:r>
              <a:rPr lang="de-DE" noProof="0" dirty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6840" y="5858708"/>
            <a:ext cx="1687881" cy="51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4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7283" y="5273778"/>
            <a:ext cx="8234485" cy="700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Gefördert durch die Bayerische Staatskanzlei und das Bayerische Staatsministerium für Wirtschaft und Medien, Energie und Technologie.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600394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2" y="272987"/>
            <a:ext cx="3007791" cy="1161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4431" y="272988"/>
            <a:ext cx="5112449" cy="585334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122" y="1434769"/>
            <a:ext cx="3007791" cy="4691564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418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977" y="4801077"/>
            <a:ext cx="5487033" cy="5666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977" y="612633"/>
            <a:ext cx="5487033" cy="4115435"/>
          </a:xfrm>
        </p:spPr>
        <p:txBody>
          <a:bodyPr/>
          <a:lstStyle>
            <a:lvl1pPr marL="0" indent="0">
              <a:buNone/>
              <a:defRPr sz="3199"/>
            </a:lvl1pPr>
            <a:lvl2pPr marL="457098" indent="0">
              <a:buNone/>
              <a:defRPr sz="2799"/>
            </a:lvl2pPr>
            <a:lvl3pPr marL="914194" indent="0">
              <a:buNone/>
              <a:defRPr sz="2400"/>
            </a:lvl3pPr>
            <a:lvl4pPr marL="1371292" indent="0">
              <a:buNone/>
              <a:defRPr sz="2000"/>
            </a:lvl4pPr>
            <a:lvl5pPr marL="1828388" indent="0">
              <a:buNone/>
              <a:defRPr sz="2000"/>
            </a:lvl5pPr>
            <a:lvl6pPr marL="2285486" indent="0">
              <a:buNone/>
              <a:defRPr sz="2000"/>
            </a:lvl6pPr>
            <a:lvl7pPr marL="2742582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977" y="5367683"/>
            <a:ext cx="5487033" cy="804677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265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021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8087" y="323776"/>
            <a:ext cx="2103073" cy="56247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284" y="323776"/>
            <a:ext cx="6158429" cy="562479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46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B3241-0B3F-4990-9424-361185E198ED}" type="datetimeFigureOut">
              <a:rPr lang="de-DE" smtClean="0"/>
              <a:t>15.10.2018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3AEFF-E440-4CBE-8C62-06E05C6CF1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32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r>
              <a:rPr lang="de-DE" altLang="de-DE" dirty="0"/>
              <a:t>Grenzenlose Kommunikation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A9FFFDAD-D44F-4C7F-B2AB-1002660A7B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722981"/>
            <a:ext cx="7694186" cy="5437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A8F12D82-34CE-487F-9FCC-A27E46D42D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03648" y="1520555"/>
            <a:ext cx="2880319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384DE624-1139-483F-9183-C3A2BF32CDA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88024" y="1520555"/>
            <a:ext cx="2880318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5E4E661E-1852-448C-B108-A19F3BA0C953}"/>
              </a:ext>
            </a:extLst>
          </p:cNvPr>
          <p:cNvSpPr/>
          <p:nvPr userDrawn="1"/>
        </p:nvSpPr>
        <p:spPr bwMode="auto">
          <a:xfrm>
            <a:off x="7884368" y="4653136"/>
            <a:ext cx="280220" cy="13234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platzhalter 4">
            <a:extLst>
              <a:ext uri="{FF2B5EF4-FFF2-40B4-BE49-F238E27FC236}">
                <a16:creationId xmlns:a16="http://schemas.microsoft.com/office/drawing/2014/main" id="{08326E16-6DE8-441A-8B3E-903DDEFB5F5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03648" y="2272898"/>
            <a:ext cx="2880319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8" name="Textplatzhalter 4">
            <a:extLst>
              <a:ext uri="{FF2B5EF4-FFF2-40B4-BE49-F238E27FC236}">
                <a16:creationId xmlns:a16="http://schemas.microsoft.com/office/drawing/2014/main" id="{85B0DB4D-C78A-4715-BFC7-9C4DAD07A4C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88024" y="2272898"/>
            <a:ext cx="2880318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9" name="Textplatzhalter 4">
            <a:extLst>
              <a:ext uri="{FF2B5EF4-FFF2-40B4-BE49-F238E27FC236}">
                <a16:creationId xmlns:a16="http://schemas.microsoft.com/office/drawing/2014/main" id="{482631D8-D076-423D-8E9C-10D4218D1F0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05904" y="2979172"/>
            <a:ext cx="2880319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0" name="Textplatzhalter 4">
            <a:extLst>
              <a:ext uri="{FF2B5EF4-FFF2-40B4-BE49-F238E27FC236}">
                <a16:creationId xmlns:a16="http://schemas.microsoft.com/office/drawing/2014/main" id="{F0599D7B-5024-455A-A3B9-521994C3EBF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790280" y="2979172"/>
            <a:ext cx="2880318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6A41CAA3-0FC4-4184-9936-70225442AEB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05904" y="3731515"/>
            <a:ext cx="2880319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2" name="Textplatzhalter 4">
            <a:extLst>
              <a:ext uri="{FF2B5EF4-FFF2-40B4-BE49-F238E27FC236}">
                <a16:creationId xmlns:a16="http://schemas.microsoft.com/office/drawing/2014/main" id="{60D57548-F31C-4595-A9BB-0A2A277E6ED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790280" y="3731515"/>
            <a:ext cx="2880318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0B49B1ED-E31C-4D16-89C9-30145D79A13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403648" y="4437789"/>
            <a:ext cx="2880319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4" name="Textplatzhalter 4">
            <a:extLst>
              <a:ext uri="{FF2B5EF4-FFF2-40B4-BE49-F238E27FC236}">
                <a16:creationId xmlns:a16="http://schemas.microsoft.com/office/drawing/2014/main" id="{A0705781-3BB9-4E8B-BE03-D6A52040254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788024" y="4437789"/>
            <a:ext cx="2880318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5" name="Textplatzhalter 4">
            <a:extLst>
              <a:ext uri="{FF2B5EF4-FFF2-40B4-BE49-F238E27FC236}">
                <a16:creationId xmlns:a16="http://schemas.microsoft.com/office/drawing/2014/main" id="{310F8423-CE37-4DDD-993E-5D665E19A69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403648" y="5190132"/>
            <a:ext cx="2880319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36" name="Textplatzhalter 4">
            <a:extLst>
              <a:ext uri="{FF2B5EF4-FFF2-40B4-BE49-F238E27FC236}">
                <a16:creationId xmlns:a16="http://schemas.microsoft.com/office/drawing/2014/main" id="{2022F204-EC76-4D21-BF1B-C9D8DDB9294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788024" y="5190132"/>
            <a:ext cx="2880318" cy="706274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478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r>
              <a:rPr lang="de-DE" altLang="de-DE" dirty="0"/>
              <a:t>Grenzenlose Kommunikation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A4CD24EB-212C-4ED3-8548-E1221F6058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7445" y="914161"/>
            <a:ext cx="6983466" cy="493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7C048801-367B-4DF6-B818-03B0D8EF6D3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694459" y="1350640"/>
            <a:ext cx="1085453" cy="53796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1BD502B6-5C6E-4C3D-951E-3FC7A591AC0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902099" y="1970137"/>
            <a:ext cx="1165845" cy="53796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ED2BFD55-09CC-4C59-8BE4-7E366DF0A2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965995" y="2301602"/>
            <a:ext cx="1093837" cy="53796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1507BDAB-56BF-4032-ACCD-226D058C7B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75818" y="2277219"/>
            <a:ext cx="1032470" cy="53796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2" name="Textplatzhalter 4">
            <a:extLst>
              <a:ext uri="{FF2B5EF4-FFF2-40B4-BE49-F238E27FC236}">
                <a16:creationId xmlns:a16="http://schemas.microsoft.com/office/drawing/2014/main" id="{300E74A7-B6D3-4E6B-A8C5-66E6A98FA02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75026" y="1960612"/>
            <a:ext cx="1165845" cy="53796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3" name="Textplatzhalter 4">
            <a:extLst>
              <a:ext uri="{FF2B5EF4-FFF2-40B4-BE49-F238E27FC236}">
                <a16:creationId xmlns:a16="http://schemas.microsoft.com/office/drawing/2014/main" id="{95849E6B-B1CA-41E7-9140-DE5420BFF18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551065" y="1283965"/>
            <a:ext cx="1085453" cy="53796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4" name="Textplatzhalter 4">
            <a:extLst>
              <a:ext uri="{FF2B5EF4-FFF2-40B4-BE49-F238E27FC236}">
                <a16:creationId xmlns:a16="http://schemas.microsoft.com/office/drawing/2014/main" id="{08046708-76FF-486A-9819-39ADC8A229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508104" y="2320652"/>
            <a:ext cx="1085453" cy="53796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5" name="Textplatzhalter 4">
            <a:extLst>
              <a:ext uri="{FF2B5EF4-FFF2-40B4-BE49-F238E27FC236}">
                <a16:creationId xmlns:a16="http://schemas.microsoft.com/office/drawing/2014/main" id="{185FA0ED-1C1F-4043-BE30-E6673DF8DAA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547049" y="2296269"/>
            <a:ext cx="977280" cy="45643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6" name="Textplatzhalter 4">
            <a:extLst>
              <a:ext uri="{FF2B5EF4-FFF2-40B4-BE49-F238E27FC236}">
                <a16:creationId xmlns:a16="http://schemas.microsoft.com/office/drawing/2014/main" id="{C01CDB8B-C5A4-4716-98A0-20B13028A07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274443" y="4466431"/>
            <a:ext cx="1296144" cy="5905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7" name="Textplatzhalter 4">
            <a:extLst>
              <a:ext uri="{FF2B5EF4-FFF2-40B4-BE49-F238E27FC236}">
                <a16:creationId xmlns:a16="http://schemas.microsoft.com/office/drawing/2014/main" id="{69D9C52A-E25A-4E98-943D-B620F60FCF4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24575" y="4020269"/>
            <a:ext cx="1294259" cy="53796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8" name="Textplatzhalter 4">
            <a:extLst>
              <a:ext uri="{FF2B5EF4-FFF2-40B4-BE49-F238E27FC236}">
                <a16:creationId xmlns:a16="http://schemas.microsoft.com/office/drawing/2014/main" id="{5CDAEC6E-7C90-4648-999E-AEC5C36F6ED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354563" y="4085815"/>
            <a:ext cx="977280" cy="45643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9" name="Textplatzhalter 4">
            <a:extLst>
              <a:ext uri="{FF2B5EF4-FFF2-40B4-BE49-F238E27FC236}">
                <a16:creationId xmlns:a16="http://schemas.microsoft.com/office/drawing/2014/main" id="{519E876E-121D-4372-9C12-5E58449DB71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48225" y="5191447"/>
            <a:ext cx="1028650" cy="45643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30" name="Textplatzhalter 4">
            <a:extLst>
              <a:ext uri="{FF2B5EF4-FFF2-40B4-BE49-F238E27FC236}">
                <a16:creationId xmlns:a16="http://schemas.microsoft.com/office/drawing/2014/main" id="{A0F11E3A-383D-49B4-BB24-2DB5F1F506C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051720" y="3904828"/>
            <a:ext cx="1296144" cy="59052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A9C31E19-BBD1-4F06-B40E-2494044B7F4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115616" y="3895700"/>
            <a:ext cx="998587" cy="45643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32" name="Textplatzhalter 4">
            <a:extLst>
              <a:ext uri="{FF2B5EF4-FFF2-40B4-BE49-F238E27FC236}">
                <a16:creationId xmlns:a16="http://schemas.microsoft.com/office/drawing/2014/main" id="{FA9C5F49-CB3D-4E2A-B3EE-262AB417AE2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069356" y="5128964"/>
            <a:ext cx="1028649" cy="45643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D70B7329-67E9-43CA-87D5-C23DE2EA607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764928" y="4513659"/>
            <a:ext cx="1086991" cy="45643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8799012B-F321-49AD-A524-2C45AFBB4D2D}"/>
              </a:ext>
            </a:extLst>
          </p:cNvPr>
          <p:cNvSpPr/>
          <p:nvPr userDrawn="1"/>
        </p:nvSpPr>
        <p:spPr bwMode="auto">
          <a:xfrm>
            <a:off x="7784690" y="4620385"/>
            <a:ext cx="280220" cy="13234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6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Alles nur ein Spiel?</a:t>
            </a:r>
          </a:p>
        </p:txBody>
      </p:sp>
    </p:spTree>
    <p:extLst>
      <p:ext uri="{BB962C8B-B14F-4D97-AF65-F5344CB8AC3E}">
        <p14:creationId xmlns:p14="http://schemas.microsoft.com/office/powerpoint/2010/main" val="159687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6959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8" y="4407469"/>
            <a:ext cx="7772637" cy="1361760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8" y="2906042"/>
            <a:ext cx="7772637" cy="150142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2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282" y="1660141"/>
            <a:ext cx="4129959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9617" y="1660141"/>
            <a:ext cx="4131545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22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1" y="274575"/>
            <a:ext cx="8229759" cy="114273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21" y="1534759"/>
            <a:ext cx="4039485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121" y="2174373"/>
            <a:ext cx="4039485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809" y="1534759"/>
            <a:ext cx="4041073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809" y="2174373"/>
            <a:ext cx="4041073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12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4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283" y="1660141"/>
            <a:ext cx="8413877" cy="4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283" y="431700"/>
            <a:ext cx="8355149" cy="774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4" tIns="45689" rIns="91374" bIns="45689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1871" y="6160206"/>
            <a:ext cx="2133231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sz="800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001848" y="298766"/>
            <a:ext cx="1687881" cy="512260"/>
          </a:xfrm>
          <a:prstGeom prst="rect">
            <a:avLst/>
          </a:prstGeom>
        </p:spPr>
      </p:pic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249" y="6069195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249" y="931647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283" y="323775"/>
            <a:ext cx="8413877" cy="70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4104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710" r:id="rId3"/>
    <p:sldLayoutId id="2147483711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hf hdr="0" dt="0"/>
  <p:txStyles>
    <p:titleStyle>
      <a:lvl1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09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194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292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38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22" indent="-342822" algn="l" defTabSz="915782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34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282" indent="-177760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217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389" indent="-174586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486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584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8680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5778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9ED9C-F909-4A36-9237-F6DE03429D25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altLang="de-DE" dirty="0"/>
              <a:t>Grenzenlose Kommunikation</a:t>
            </a:r>
          </a:p>
        </p:txBody>
      </p:sp>
    </p:spTree>
    <p:extLst>
      <p:ext uri="{BB962C8B-B14F-4D97-AF65-F5344CB8AC3E}">
        <p14:creationId xmlns:p14="http://schemas.microsoft.com/office/powerpoint/2010/main" val="299180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Kommunikation</a:t>
            </a:r>
            <a:endParaRPr lang="de-DE" dirty="0"/>
          </a:p>
        </p:txBody>
      </p:sp>
      <p:sp>
        <p:nvSpPr>
          <p:cNvPr id="33" name="Textplatzhalter 32">
            <a:extLst>
              <a:ext uri="{FF2B5EF4-FFF2-40B4-BE49-F238E27FC236}">
                <a16:creationId xmlns:a16="http://schemas.microsoft.com/office/drawing/2014/main" id="{4EE865DE-321C-4D06-8A45-2B6B192B72FC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638B9752-5CE5-444B-8E53-D7CF897F551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5" name="Textplatzhalter 34">
            <a:extLst>
              <a:ext uri="{FF2B5EF4-FFF2-40B4-BE49-F238E27FC236}">
                <a16:creationId xmlns:a16="http://schemas.microsoft.com/office/drawing/2014/main" id="{9FD05DC3-148A-489A-9070-B677D2909FE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E7AE0152-70F3-4EAC-897A-C4774C817D1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7" name="Textplatzhalter 36">
            <a:extLst>
              <a:ext uri="{FF2B5EF4-FFF2-40B4-BE49-F238E27FC236}">
                <a16:creationId xmlns:a16="http://schemas.microsoft.com/office/drawing/2014/main" id="{1FB60DD0-6B12-4A7C-A66F-6453368CDBB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8" name="Textplatzhalter 37">
            <a:extLst>
              <a:ext uri="{FF2B5EF4-FFF2-40B4-BE49-F238E27FC236}">
                <a16:creationId xmlns:a16="http://schemas.microsoft.com/office/drawing/2014/main" id="{9B20B9FF-D37F-42C2-BC94-DA1D4D3F10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9" name="Textplatzhalter 38">
            <a:extLst>
              <a:ext uri="{FF2B5EF4-FFF2-40B4-BE49-F238E27FC236}">
                <a16:creationId xmlns:a16="http://schemas.microsoft.com/office/drawing/2014/main" id="{28053AD5-7FD7-4D50-9185-AC02473FE94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0" name="Textplatzhalter 39">
            <a:extLst>
              <a:ext uri="{FF2B5EF4-FFF2-40B4-BE49-F238E27FC236}">
                <a16:creationId xmlns:a16="http://schemas.microsoft.com/office/drawing/2014/main" id="{DA48F424-6D6E-4502-B6EA-EAF53BC8748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1" name="Textplatzhalter 40">
            <a:extLst>
              <a:ext uri="{FF2B5EF4-FFF2-40B4-BE49-F238E27FC236}">
                <a16:creationId xmlns:a16="http://schemas.microsoft.com/office/drawing/2014/main" id="{A8FBF1DF-7F27-4B1B-8EEB-4EA6D35699B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2" name="Textplatzhalter 41">
            <a:extLst>
              <a:ext uri="{FF2B5EF4-FFF2-40B4-BE49-F238E27FC236}">
                <a16:creationId xmlns:a16="http://schemas.microsoft.com/office/drawing/2014/main" id="{A21F04D3-37A0-46C7-A8EB-ADDA959F7CB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2EA5CB5C-F53C-426D-ADBD-126F59BA901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4" name="Textplatzhalter 43">
            <a:extLst>
              <a:ext uri="{FF2B5EF4-FFF2-40B4-BE49-F238E27FC236}">
                <a16:creationId xmlns:a16="http://schemas.microsoft.com/office/drawing/2014/main" id="{3C2633F3-15BB-454A-B798-55316C1C03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5" name="Textplatzhalter 44">
            <a:extLst>
              <a:ext uri="{FF2B5EF4-FFF2-40B4-BE49-F238E27FC236}">
                <a16:creationId xmlns:a16="http://schemas.microsoft.com/office/drawing/2014/main" id="{F5B112DF-29D8-42FF-B4EE-CF3E54EB029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Regeln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F80FEB7-7558-4CE2-9501-3F5F2A02F922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E09C6595-5C81-445A-9E2C-77997F1F99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3C06B031-B7B2-4F5E-8651-8832A3B0E5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8CE5FC3C-A2BB-4826-89B7-AF9C095FB0D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4D9AB1AC-FB26-4379-BDDD-30579F03148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79F1CAD3-096B-46A5-8DC4-24E750B5FE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4B101D63-982B-425A-A484-F7AC05AB3E5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AA587F7E-873B-454C-8DEB-7481844F57E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B761B3C0-133D-4BFE-90B0-6F56F57EE4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Textplatzhalter 28">
            <a:extLst>
              <a:ext uri="{FF2B5EF4-FFF2-40B4-BE49-F238E27FC236}">
                <a16:creationId xmlns:a16="http://schemas.microsoft.com/office/drawing/2014/main" id="{69C758C6-554A-47BF-9ADF-E71CA61A57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91F0E30C-22AA-4A68-9595-EEEDE98DB7B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1" name="Textplatzhalter 30">
            <a:extLst>
              <a:ext uri="{FF2B5EF4-FFF2-40B4-BE49-F238E27FC236}">
                <a16:creationId xmlns:a16="http://schemas.microsoft.com/office/drawing/2014/main" id="{1452FD39-7517-4744-A858-F3611AADF23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678F463A-F372-44FA-BCC0-7A183918A05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3" name="Textplatzhalter 32">
            <a:extLst>
              <a:ext uri="{FF2B5EF4-FFF2-40B4-BE49-F238E27FC236}">
                <a16:creationId xmlns:a16="http://schemas.microsoft.com/office/drawing/2014/main" id="{FA16286C-C71E-4833-AB3A-D42E24A7EF7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442F7F1E-5560-4DF8-946D-C9F9F7C5169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5" name="Textplatzhalter 34">
            <a:extLst>
              <a:ext uri="{FF2B5EF4-FFF2-40B4-BE49-F238E27FC236}">
                <a16:creationId xmlns:a16="http://schemas.microsoft.com/office/drawing/2014/main" id="{0C635426-9C10-4641-A30F-2E2729F88B4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5F22BDAD-DCD6-4C74-ACBA-B61EEDAC011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452805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Elternabend_Vorlage</Template>
  <TotalTime>0</TotalTime>
  <Words>4</Words>
  <Application>Microsoft Office PowerPoint</Application>
  <PresentationFormat>Bildschirmpräsentation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Wingdings</vt:lpstr>
      <vt:lpstr>SCHUFA_Praesentationsvorlage</vt:lpstr>
      <vt:lpstr>Grenzenlose Kommunikation</vt:lpstr>
      <vt:lpstr>Kommunikation</vt:lpstr>
      <vt:lpstr>Regeln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 und Medien</dc:title>
  <dc:creator>Helliwood media &amp; education</dc:creator>
  <cp:lastModifiedBy>Anne Kirchner</cp:lastModifiedBy>
  <cp:revision>28</cp:revision>
  <dcterms:created xsi:type="dcterms:W3CDTF">2010-11-15T10:52:14Z</dcterms:created>
  <dcterms:modified xsi:type="dcterms:W3CDTF">2018-10-15T12:00:51Z</dcterms:modified>
</cp:coreProperties>
</file>